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5"/>
  </p:notesMasterIdLst>
  <p:sldIdLst>
    <p:sldId id="256" r:id="rId2"/>
    <p:sldId id="258" r:id="rId3"/>
    <p:sldId id="264" r:id="rId4"/>
    <p:sldId id="272" r:id="rId5"/>
    <p:sldId id="259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60" r:id="rId14"/>
  </p:sldIdLst>
  <p:sldSz cx="9144000" cy="5143500" type="screen16x9"/>
  <p:notesSz cx="6858000" cy="9144000"/>
  <p:embeddedFontLst>
    <p:embeddedFont>
      <p:font typeface="Albert Sans" panose="020B0604020202020204" charset="0"/>
      <p:regular r:id="rId16"/>
      <p:bold r:id="rId17"/>
      <p:italic r:id="rId18"/>
      <p:boldItalic r:id="rId19"/>
    </p:embeddedFont>
    <p:embeddedFont>
      <p:font typeface="Arial Rounded MT Bold" panose="020F0704030504030204" pitchFamily="34" charset="0"/>
      <p:regular r:id="rId20"/>
    </p:embeddedFont>
    <p:embeddedFont>
      <p:font typeface="Bebas Neue" panose="020B0606020202050201" pitchFamily="34" charset="0"/>
      <p:regular r:id="rId21"/>
    </p:embeddedFont>
    <p:embeddedFont>
      <p:font typeface="Berlin Sans FB Demi" panose="020E0802020502020306" pitchFamily="34" charset="0"/>
      <p:bold r:id="rId22"/>
    </p:embeddedFont>
    <p:embeddedFont>
      <p:font typeface="Bowlby One" panose="020B0604020202020204" charset="0"/>
      <p:regular r:id="rId23"/>
    </p:embeddedFont>
    <p:embeddedFont>
      <p:font typeface="Nunito Light" pitchFamily="2" charset="0"/>
      <p:regular r:id="rId24"/>
      <p: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C3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11B65B-ECA9-4FD4-BA34-FDF591537DA8}">
  <a:tblStyle styleId="{8E11B65B-ECA9-4FD4-BA34-FDF591537DA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1">
          <a:extLst>
            <a:ext uri="{FF2B5EF4-FFF2-40B4-BE49-F238E27FC236}">
              <a16:creationId xmlns:a16="http://schemas.microsoft.com/office/drawing/2014/main" id="{F5F4152B-A97D-3F17-A99A-2BCE14A83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g2a1dd188e63_0_98:notes">
            <a:extLst>
              <a:ext uri="{FF2B5EF4-FFF2-40B4-BE49-F238E27FC236}">
                <a16:creationId xmlns:a16="http://schemas.microsoft.com/office/drawing/2014/main" id="{6912A90D-EE59-D780-42E6-2EC2C3AB54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3" name="Google Shape;993;g2a1dd188e63_0_98:notes">
            <a:extLst>
              <a:ext uri="{FF2B5EF4-FFF2-40B4-BE49-F238E27FC236}">
                <a16:creationId xmlns:a16="http://schemas.microsoft.com/office/drawing/2014/main" id="{AFC9502F-FAA0-0008-7C94-B6D2ACF1F66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4983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1">
          <a:extLst>
            <a:ext uri="{FF2B5EF4-FFF2-40B4-BE49-F238E27FC236}">
              <a16:creationId xmlns:a16="http://schemas.microsoft.com/office/drawing/2014/main" id="{112A75A6-A2F8-18F0-FB7B-D6079AE783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g2a1dd188e63_0_98:notes">
            <a:extLst>
              <a:ext uri="{FF2B5EF4-FFF2-40B4-BE49-F238E27FC236}">
                <a16:creationId xmlns:a16="http://schemas.microsoft.com/office/drawing/2014/main" id="{6E42DB13-7A60-5CF3-6798-A1415E01F2E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3" name="Google Shape;993;g2a1dd188e63_0_98:notes">
            <a:extLst>
              <a:ext uri="{FF2B5EF4-FFF2-40B4-BE49-F238E27FC236}">
                <a16:creationId xmlns:a16="http://schemas.microsoft.com/office/drawing/2014/main" id="{FCD1F2B1-0832-AF6D-D27F-CEE4125CBB4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8399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1">
          <a:extLst>
            <a:ext uri="{FF2B5EF4-FFF2-40B4-BE49-F238E27FC236}">
              <a16:creationId xmlns:a16="http://schemas.microsoft.com/office/drawing/2014/main" id="{C4299604-A21F-B459-D905-48C38C5B3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g2a1dd188e63_0_98:notes">
            <a:extLst>
              <a:ext uri="{FF2B5EF4-FFF2-40B4-BE49-F238E27FC236}">
                <a16:creationId xmlns:a16="http://schemas.microsoft.com/office/drawing/2014/main" id="{1E3F6AD8-E2A7-2EC8-11A1-6ADB015833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3" name="Google Shape;993;g2a1dd188e63_0_98:notes">
            <a:extLst>
              <a:ext uri="{FF2B5EF4-FFF2-40B4-BE49-F238E27FC236}">
                <a16:creationId xmlns:a16="http://schemas.microsoft.com/office/drawing/2014/main" id="{A2839CD8-25A2-F891-4973-0500D542E28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36670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g2a26c8330a1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5" name="Google Shape;1035;g2a26c8330a1_0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2a1dd188e63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7" name="Google Shape;937;g2a1dd188e63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Google Shape;1224;g2a35d566323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5" name="Google Shape;1225;g2a35d566323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7301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3">
          <a:extLst>
            <a:ext uri="{FF2B5EF4-FFF2-40B4-BE49-F238E27FC236}">
              <a16:creationId xmlns:a16="http://schemas.microsoft.com/office/drawing/2014/main" id="{0ABDB381-3968-309C-E14F-3F654B63E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Google Shape;1224;g2a35d566323_0_146:notes">
            <a:extLst>
              <a:ext uri="{FF2B5EF4-FFF2-40B4-BE49-F238E27FC236}">
                <a16:creationId xmlns:a16="http://schemas.microsoft.com/office/drawing/2014/main" id="{4BBF1E43-2CD8-8B2C-EB90-C0622E443E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5" name="Google Shape;1225;g2a35d566323_0_146:notes">
            <a:extLst>
              <a:ext uri="{FF2B5EF4-FFF2-40B4-BE49-F238E27FC236}">
                <a16:creationId xmlns:a16="http://schemas.microsoft.com/office/drawing/2014/main" id="{8B71DD78-7FE5-AB76-7998-3D9F8B7AFE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4220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g2a1dd188e63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3" name="Google Shape;993;g2a1dd188e63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1">
          <a:extLst>
            <a:ext uri="{FF2B5EF4-FFF2-40B4-BE49-F238E27FC236}">
              <a16:creationId xmlns:a16="http://schemas.microsoft.com/office/drawing/2014/main" id="{6B80A3CF-8AAE-3684-95B4-14F5DA55D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g2a1dd188e63_0_98:notes">
            <a:extLst>
              <a:ext uri="{FF2B5EF4-FFF2-40B4-BE49-F238E27FC236}">
                <a16:creationId xmlns:a16="http://schemas.microsoft.com/office/drawing/2014/main" id="{26C5E343-B9DD-88F3-F911-6AB7A810F37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3" name="Google Shape;993;g2a1dd188e63_0_98:notes">
            <a:extLst>
              <a:ext uri="{FF2B5EF4-FFF2-40B4-BE49-F238E27FC236}">
                <a16:creationId xmlns:a16="http://schemas.microsoft.com/office/drawing/2014/main" id="{2DC0C81C-C287-13FD-C878-465EE56F15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4101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1">
          <a:extLst>
            <a:ext uri="{FF2B5EF4-FFF2-40B4-BE49-F238E27FC236}">
              <a16:creationId xmlns:a16="http://schemas.microsoft.com/office/drawing/2014/main" id="{F61A0717-1391-5FF5-3AF0-83284F376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g2a1dd188e63_0_98:notes">
            <a:extLst>
              <a:ext uri="{FF2B5EF4-FFF2-40B4-BE49-F238E27FC236}">
                <a16:creationId xmlns:a16="http://schemas.microsoft.com/office/drawing/2014/main" id="{B0187B0E-B096-3B3A-27D1-27C32948055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3" name="Google Shape;993;g2a1dd188e63_0_98:notes">
            <a:extLst>
              <a:ext uri="{FF2B5EF4-FFF2-40B4-BE49-F238E27FC236}">
                <a16:creationId xmlns:a16="http://schemas.microsoft.com/office/drawing/2014/main" id="{5BA6AB72-F3BD-817A-0E26-AA733959C12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7293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1">
          <a:extLst>
            <a:ext uri="{FF2B5EF4-FFF2-40B4-BE49-F238E27FC236}">
              <a16:creationId xmlns:a16="http://schemas.microsoft.com/office/drawing/2014/main" id="{B452249A-1CD2-3B28-4B8F-6D5B29C77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g2a1dd188e63_0_98:notes">
            <a:extLst>
              <a:ext uri="{FF2B5EF4-FFF2-40B4-BE49-F238E27FC236}">
                <a16:creationId xmlns:a16="http://schemas.microsoft.com/office/drawing/2014/main" id="{EE632701-ED22-CBCE-C8ED-EAA43F4098F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3" name="Google Shape;993;g2a1dd188e63_0_98:notes">
            <a:extLst>
              <a:ext uri="{FF2B5EF4-FFF2-40B4-BE49-F238E27FC236}">
                <a16:creationId xmlns:a16="http://schemas.microsoft.com/office/drawing/2014/main" id="{871E0E76-5CD8-984F-2765-78371F3068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7047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1">
          <a:extLst>
            <a:ext uri="{FF2B5EF4-FFF2-40B4-BE49-F238E27FC236}">
              <a16:creationId xmlns:a16="http://schemas.microsoft.com/office/drawing/2014/main" id="{AEC2143A-C437-00E6-4ECF-60862B783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g2a1dd188e63_0_98:notes">
            <a:extLst>
              <a:ext uri="{FF2B5EF4-FFF2-40B4-BE49-F238E27FC236}">
                <a16:creationId xmlns:a16="http://schemas.microsoft.com/office/drawing/2014/main" id="{70950422-1CF7-885E-F1FB-722C296B35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3" name="Google Shape;993;g2a1dd188e63_0_98:notes">
            <a:extLst>
              <a:ext uri="{FF2B5EF4-FFF2-40B4-BE49-F238E27FC236}">
                <a16:creationId xmlns:a16="http://schemas.microsoft.com/office/drawing/2014/main" id="{D4B19CFB-D964-2207-AF8F-1717C4A55C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9550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4150" y="-41271"/>
            <a:ext cx="9168300" cy="5184771"/>
            <a:chOff x="-24150" y="-41271"/>
            <a:chExt cx="9168300" cy="5184771"/>
          </a:xfrm>
        </p:grpSpPr>
        <p:sp>
          <p:nvSpPr>
            <p:cNvPr id="10" name="Google Shape;10;p2"/>
            <p:cNvSpPr/>
            <p:nvPr/>
          </p:nvSpPr>
          <p:spPr>
            <a:xfrm>
              <a:off x="-24150" y="0"/>
              <a:ext cx="9168300" cy="5143500"/>
            </a:xfrm>
            <a:prstGeom prst="frame">
              <a:avLst>
                <a:gd name="adj1" fmla="val 6829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grpSp>
          <p:nvGrpSpPr>
            <p:cNvPr id="11" name="Google Shape;11;p2"/>
            <p:cNvGrpSpPr/>
            <p:nvPr/>
          </p:nvGrpSpPr>
          <p:grpSpPr>
            <a:xfrm>
              <a:off x="3" y="-41271"/>
              <a:ext cx="9082330" cy="5118422"/>
              <a:chOff x="3" y="-41271"/>
              <a:chExt cx="9082330" cy="5118422"/>
            </a:xfrm>
          </p:grpSpPr>
          <p:grpSp>
            <p:nvGrpSpPr>
              <p:cNvPr id="12" name="Google Shape;12;p2"/>
              <p:cNvGrpSpPr/>
              <p:nvPr/>
            </p:nvGrpSpPr>
            <p:grpSpPr>
              <a:xfrm>
                <a:off x="3" y="-41271"/>
                <a:ext cx="1247472" cy="1307109"/>
                <a:chOff x="3" y="-41271"/>
                <a:chExt cx="1247472" cy="1307109"/>
              </a:xfrm>
            </p:grpSpPr>
            <p:grpSp>
              <p:nvGrpSpPr>
                <p:cNvPr id="13" name="Google Shape;13;p2"/>
                <p:cNvGrpSpPr/>
                <p:nvPr/>
              </p:nvGrpSpPr>
              <p:grpSpPr>
                <a:xfrm>
                  <a:off x="3" y="1005178"/>
                  <a:ext cx="212384" cy="260659"/>
                  <a:chOff x="5539395" y="106198"/>
                  <a:chExt cx="145299" cy="178326"/>
                </a:xfrm>
              </p:grpSpPr>
              <p:sp>
                <p:nvSpPr>
                  <p:cNvPr id="14" name="Google Shape;14;p2"/>
                  <p:cNvSpPr/>
                  <p:nvPr/>
                </p:nvSpPr>
                <p:spPr>
                  <a:xfrm>
                    <a:off x="5539395" y="106198"/>
                    <a:ext cx="119993" cy="125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57" h="174951" extrusionOk="0">
                        <a:moveTo>
                          <a:pt x="53106" y="96517"/>
                        </a:moveTo>
                        <a:lnTo>
                          <a:pt x="0" y="50079"/>
                        </a:lnTo>
                        <a:lnTo>
                          <a:pt x="68496" y="60555"/>
                        </a:lnTo>
                        <a:lnTo>
                          <a:pt x="70317" y="0"/>
                        </a:lnTo>
                        <a:lnTo>
                          <a:pt x="94167" y="59673"/>
                        </a:lnTo>
                        <a:lnTo>
                          <a:pt x="157147" y="36686"/>
                        </a:lnTo>
                        <a:lnTo>
                          <a:pt x="108061" y="83784"/>
                        </a:lnTo>
                        <a:lnTo>
                          <a:pt x="166658" y="120637"/>
                        </a:lnTo>
                        <a:lnTo>
                          <a:pt x="97121" y="114526"/>
                        </a:lnTo>
                        <a:lnTo>
                          <a:pt x="103576" y="174951"/>
                        </a:lnTo>
                        <a:lnTo>
                          <a:pt x="72100" y="119309"/>
                        </a:lnTo>
                        <a:lnTo>
                          <a:pt x="12157" y="142361"/>
                        </a:lnTo>
                        <a:lnTo>
                          <a:pt x="53106" y="9651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" name="Google Shape;15;p2"/>
                  <p:cNvSpPr/>
                  <p:nvPr/>
                </p:nvSpPr>
                <p:spPr>
                  <a:xfrm>
                    <a:off x="5633846" y="227571"/>
                    <a:ext cx="50849" cy="569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623" h="79102" extrusionOk="0">
                        <a:moveTo>
                          <a:pt x="26154" y="30101"/>
                        </a:moveTo>
                        <a:lnTo>
                          <a:pt x="33343" y="0"/>
                        </a:lnTo>
                        <a:lnTo>
                          <a:pt x="43262" y="28727"/>
                        </a:lnTo>
                        <a:lnTo>
                          <a:pt x="67131" y="17080"/>
                        </a:lnTo>
                        <a:lnTo>
                          <a:pt x="48844" y="38516"/>
                        </a:lnTo>
                        <a:lnTo>
                          <a:pt x="70623" y="58271"/>
                        </a:lnTo>
                        <a:lnTo>
                          <a:pt x="42315" y="48834"/>
                        </a:lnTo>
                        <a:lnTo>
                          <a:pt x="39974" y="79103"/>
                        </a:lnTo>
                        <a:lnTo>
                          <a:pt x="28151" y="50859"/>
                        </a:lnTo>
                        <a:lnTo>
                          <a:pt x="6009" y="65701"/>
                        </a:lnTo>
                        <a:lnTo>
                          <a:pt x="21186" y="42119"/>
                        </a:lnTo>
                        <a:lnTo>
                          <a:pt x="0" y="23563"/>
                        </a:lnTo>
                        <a:lnTo>
                          <a:pt x="26154" y="3010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" name="Google Shape;16;p2"/>
                <p:cNvGrpSpPr/>
                <p:nvPr/>
              </p:nvGrpSpPr>
              <p:grpSpPr>
                <a:xfrm>
                  <a:off x="902867" y="-41271"/>
                  <a:ext cx="344608" cy="346322"/>
                  <a:chOff x="4979184" y="993907"/>
                  <a:chExt cx="235759" cy="236931"/>
                </a:xfrm>
              </p:grpSpPr>
              <p:sp>
                <p:nvSpPr>
                  <p:cNvPr id="17" name="Google Shape;17;p2"/>
                  <p:cNvSpPr/>
                  <p:nvPr/>
                </p:nvSpPr>
                <p:spPr>
                  <a:xfrm>
                    <a:off x="4979184" y="1051898"/>
                    <a:ext cx="177134" cy="1789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6020" h="248528" extrusionOk="0">
                        <a:moveTo>
                          <a:pt x="77691" y="118882"/>
                        </a:moveTo>
                        <a:lnTo>
                          <a:pt x="31225" y="30213"/>
                        </a:lnTo>
                        <a:lnTo>
                          <a:pt x="116486" y="79177"/>
                        </a:lnTo>
                        <a:lnTo>
                          <a:pt x="149940" y="0"/>
                        </a:lnTo>
                        <a:lnTo>
                          <a:pt x="150906" y="91168"/>
                        </a:lnTo>
                        <a:lnTo>
                          <a:pt x="246020" y="93044"/>
                        </a:lnTo>
                        <a:lnTo>
                          <a:pt x="156924" y="130204"/>
                        </a:lnTo>
                        <a:lnTo>
                          <a:pt x="215566" y="209000"/>
                        </a:lnTo>
                        <a:lnTo>
                          <a:pt x="126693" y="165264"/>
                        </a:lnTo>
                        <a:lnTo>
                          <a:pt x="104263" y="248528"/>
                        </a:lnTo>
                        <a:lnTo>
                          <a:pt x="91131" y="158772"/>
                        </a:lnTo>
                        <a:lnTo>
                          <a:pt x="0" y="158540"/>
                        </a:lnTo>
                        <a:lnTo>
                          <a:pt x="77691" y="118882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" name="Google Shape;18;p2"/>
                  <p:cNvSpPr/>
                  <p:nvPr/>
                </p:nvSpPr>
                <p:spPr>
                  <a:xfrm>
                    <a:off x="5167037" y="1168095"/>
                    <a:ext cx="47906" cy="489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536" h="67920" extrusionOk="0">
                        <a:moveTo>
                          <a:pt x="28253" y="22708"/>
                        </a:moveTo>
                        <a:lnTo>
                          <a:pt x="43940" y="0"/>
                        </a:lnTo>
                        <a:lnTo>
                          <a:pt x="42918" y="27092"/>
                        </a:lnTo>
                        <a:lnTo>
                          <a:pt x="66536" y="25104"/>
                        </a:lnTo>
                        <a:lnTo>
                          <a:pt x="44395" y="37030"/>
                        </a:lnTo>
                        <a:lnTo>
                          <a:pt x="56134" y="60490"/>
                        </a:lnTo>
                        <a:lnTo>
                          <a:pt x="35646" y="43503"/>
                        </a:lnTo>
                        <a:lnTo>
                          <a:pt x="23925" y="67920"/>
                        </a:lnTo>
                        <a:lnTo>
                          <a:pt x="23210" y="40615"/>
                        </a:lnTo>
                        <a:lnTo>
                          <a:pt x="0" y="45816"/>
                        </a:lnTo>
                        <a:lnTo>
                          <a:pt x="20238" y="31104"/>
                        </a:lnTo>
                        <a:lnTo>
                          <a:pt x="8610" y="8823"/>
                        </a:lnTo>
                        <a:lnTo>
                          <a:pt x="28253" y="2270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" name="Google Shape;19;p2"/>
                  <p:cNvSpPr/>
                  <p:nvPr/>
                </p:nvSpPr>
                <p:spPr>
                  <a:xfrm>
                    <a:off x="5003909" y="993907"/>
                    <a:ext cx="31476" cy="321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716" h="44636" extrusionOk="0">
                        <a:moveTo>
                          <a:pt x="18566" y="14925"/>
                        </a:moveTo>
                        <a:lnTo>
                          <a:pt x="28875" y="0"/>
                        </a:lnTo>
                        <a:lnTo>
                          <a:pt x="28197" y="17804"/>
                        </a:lnTo>
                        <a:lnTo>
                          <a:pt x="43717" y="16504"/>
                        </a:lnTo>
                        <a:lnTo>
                          <a:pt x="29172" y="24334"/>
                        </a:lnTo>
                        <a:lnTo>
                          <a:pt x="36881" y="39751"/>
                        </a:lnTo>
                        <a:lnTo>
                          <a:pt x="23423" y="28587"/>
                        </a:lnTo>
                        <a:lnTo>
                          <a:pt x="15715" y="44636"/>
                        </a:lnTo>
                        <a:lnTo>
                          <a:pt x="15250" y="26693"/>
                        </a:lnTo>
                        <a:lnTo>
                          <a:pt x="0" y="30111"/>
                        </a:lnTo>
                        <a:lnTo>
                          <a:pt x="13300" y="20442"/>
                        </a:lnTo>
                        <a:lnTo>
                          <a:pt x="5656" y="5805"/>
                        </a:lnTo>
                        <a:lnTo>
                          <a:pt x="18566" y="1492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" name="Google Shape;20;p2"/>
              <p:cNvGrpSpPr/>
              <p:nvPr/>
            </p:nvGrpSpPr>
            <p:grpSpPr>
              <a:xfrm>
                <a:off x="7922453" y="48312"/>
                <a:ext cx="1135136" cy="2161064"/>
                <a:chOff x="7922453" y="48312"/>
                <a:chExt cx="1135136" cy="2161064"/>
              </a:xfrm>
            </p:grpSpPr>
            <p:grpSp>
              <p:nvGrpSpPr>
                <p:cNvPr id="21" name="Google Shape;21;p2"/>
                <p:cNvGrpSpPr/>
                <p:nvPr/>
              </p:nvGrpSpPr>
              <p:grpSpPr>
                <a:xfrm>
                  <a:off x="7922453" y="48312"/>
                  <a:ext cx="212384" cy="260659"/>
                  <a:chOff x="5539395" y="106198"/>
                  <a:chExt cx="145299" cy="178326"/>
                </a:xfrm>
              </p:grpSpPr>
              <p:sp>
                <p:nvSpPr>
                  <p:cNvPr id="22" name="Google Shape;22;p2"/>
                  <p:cNvSpPr/>
                  <p:nvPr/>
                </p:nvSpPr>
                <p:spPr>
                  <a:xfrm>
                    <a:off x="5539395" y="106198"/>
                    <a:ext cx="119993" cy="125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57" h="174951" extrusionOk="0">
                        <a:moveTo>
                          <a:pt x="53106" y="96517"/>
                        </a:moveTo>
                        <a:lnTo>
                          <a:pt x="0" y="50079"/>
                        </a:lnTo>
                        <a:lnTo>
                          <a:pt x="68496" y="60555"/>
                        </a:lnTo>
                        <a:lnTo>
                          <a:pt x="70317" y="0"/>
                        </a:lnTo>
                        <a:lnTo>
                          <a:pt x="94167" y="59673"/>
                        </a:lnTo>
                        <a:lnTo>
                          <a:pt x="157147" y="36686"/>
                        </a:lnTo>
                        <a:lnTo>
                          <a:pt x="108061" y="83784"/>
                        </a:lnTo>
                        <a:lnTo>
                          <a:pt x="166658" y="120637"/>
                        </a:lnTo>
                        <a:lnTo>
                          <a:pt x="97121" y="114526"/>
                        </a:lnTo>
                        <a:lnTo>
                          <a:pt x="103576" y="174951"/>
                        </a:lnTo>
                        <a:lnTo>
                          <a:pt x="72100" y="119309"/>
                        </a:lnTo>
                        <a:lnTo>
                          <a:pt x="12157" y="142361"/>
                        </a:lnTo>
                        <a:lnTo>
                          <a:pt x="53106" y="9651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" name="Google Shape;23;p2"/>
                  <p:cNvSpPr/>
                  <p:nvPr/>
                </p:nvSpPr>
                <p:spPr>
                  <a:xfrm>
                    <a:off x="5633846" y="227571"/>
                    <a:ext cx="50849" cy="569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623" h="79102" extrusionOk="0">
                        <a:moveTo>
                          <a:pt x="26154" y="30101"/>
                        </a:moveTo>
                        <a:lnTo>
                          <a:pt x="33343" y="0"/>
                        </a:lnTo>
                        <a:lnTo>
                          <a:pt x="43262" y="28727"/>
                        </a:lnTo>
                        <a:lnTo>
                          <a:pt x="67131" y="17080"/>
                        </a:lnTo>
                        <a:lnTo>
                          <a:pt x="48844" y="38516"/>
                        </a:lnTo>
                        <a:lnTo>
                          <a:pt x="70623" y="58271"/>
                        </a:lnTo>
                        <a:lnTo>
                          <a:pt x="42315" y="48834"/>
                        </a:lnTo>
                        <a:lnTo>
                          <a:pt x="39974" y="79103"/>
                        </a:lnTo>
                        <a:lnTo>
                          <a:pt x="28151" y="50859"/>
                        </a:lnTo>
                        <a:lnTo>
                          <a:pt x="6009" y="65701"/>
                        </a:lnTo>
                        <a:lnTo>
                          <a:pt x="21186" y="42119"/>
                        </a:lnTo>
                        <a:lnTo>
                          <a:pt x="0" y="23563"/>
                        </a:lnTo>
                        <a:lnTo>
                          <a:pt x="26154" y="3010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" name="Google Shape;24;p2"/>
                <p:cNvGrpSpPr/>
                <p:nvPr/>
              </p:nvGrpSpPr>
              <p:grpSpPr>
                <a:xfrm flipH="1">
                  <a:off x="8798672" y="1863054"/>
                  <a:ext cx="258917" cy="346322"/>
                  <a:chOff x="4979184" y="993907"/>
                  <a:chExt cx="177134" cy="236931"/>
                </a:xfrm>
              </p:grpSpPr>
              <p:sp>
                <p:nvSpPr>
                  <p:cNvPr id="25" name="Google Shape;25;p2"/>
                  <p:cNvSpPr/>
                  <p:nvPr/>
                </p:nvSpPr>
                <p:spPr>
                  <a:xfrm>
                    <a:off x="4979184" y="1051898"/>
                    <a:ext cx="177134" cy="1789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6020" h="248528" extrusionOk="0">
                        <a:moveTo>
                          <a:pt x="77691" y="118882"/>
                        </a:moveTo>
                        <a:lnTo>
                          <a:pt x="31225" y="30213"/>
                        </a:lnTo>
                        <a:lnTo>
                          <a:pt x="116486" y="79177"/>
                        </a:lnTo>
                        <a:lnTo>
                          <a:pt x="149940" y="0"/>
                        </a:lnTo>
                        <a:lnTo>
                          <a:pt x="150906" y="91168"/>
                        </a:lnTo>
                        <a:lnTo>
                          <a:pt x="246020" y="93044"/>
                        </a:lnTo>
                        <a:lnTo>
                          <a:pt x="156924" y="130204"/>
                        </a:lnTo>
                        <a:lnTo>
                          <a:pt x="215566" y="209000"/>
                        </a:lnTo>
                        <a:lnTo>
                          <a:pt x="126693" y="165264"/>
                        </a:lnTo>
                        <a:lnTo>
                          <a:pt x="104263" y="248528"/>
                        </a:lnTo>
                        <a:lnTo>
                          <a:pt x="91131" y="158772"/>
                        </a:lnTo>
                        <a:lnTo>
                          <a:pt x="0" y="158540"/>
                        </a:lnTo>
                        <a:lnTo>
                          <a:pt x="77691" y="118882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" name="Google Shape;26;p2"/>
                  <p:cNvSpPr/>
                  <p:nvPr/>
                </p:nvSpPr>
                <p:spPr>
                  <a:xfrm>
                    <a:off x="5003909" y="993907"/>
                    <a:ext cx="31476" cy="321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716" h="44636" extrusionOk="0">
                        <a:moveTo>
                          <a:pt x="18566" y="14925"/>
                        </a:moveTo>
                        <a:lnTo>
                          <a:pt x="28875" y="0"/>
                        </a:lnTo>
                        <a:lnTo>
                          <a:pt x="28197" y="17804"/>
                        </a:lnTo>
                        <a:lnTo>
                          <a:pt x="43717" y="16504"/>
                        </a:lnTo>
                        <a:lnTo>
                          <a:pt x="29172" y="24334"/>
                        </a:lnTo>
                        <a:lnTo>
                          <a:pt x="36881" y="39751"/>
                        </a:lnTo>
                        <a:lnTo>
                          <a:pt x="23423" y="28587"/>
                        </a:lnTo>
                        <a:lnTo>
                          <a:pt x="15715" y="44636"/>
                        </a:lnTo>
                        <a:lnTo>
                          <a:pt x="15250" y="26693"/>
                        </a:lnTo>
                        <a:lnTo>
                          <a:pt x="0" y="30111"/>
                        </a:lnTo>
                        <a:lnTo>
                          <a:pt x="13300" y="20442"/>
                        </a:lnTo>
                        <a:lnTo>
                          <a:pt x="5656" y="5805"/>
                        </a:lnTo>
                        <a:lnTo>
                          <a:pt x="18566" y="1492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7" name="Google Shape;27;p2"/>
              <p:cNvGrpSpPr/>
              <p:nvPr/>
            </p:nvGrpSpPr>
            <p:grpSpPr>
              <a:xfrm>
                <a:off x="1713592" y="4815595"/>
                <a:ext cx="344608" cy="261557"/>
                <a:chOff x="4979184" y="1051898"/>
                <a:chExt cx="235759" cy="178940"/>
              </a:xfrm>
            </p:grpSpPr>
            <p:sp>
              <p:nvSpPr>
                <p:cNvPr id="28" name="Google Shape;28;p2"/>
                <p:cNvSpPr/>
                <p:nvPr/>
              </p:nvSpPr>
              <p:spPr>
                <a:xfrm>
                  <a:off x="4979184" y="1051898"/>
                  <a:ext cx="177134" cy="178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020" h="248528" extrusionOk="0">
                      <a:moveTo>
                        <a:pt x="77691" y="118882"/>
                      </a:moveTo>
                      <a:lnTo>
                        <a:pt x="31225" y="30213"/>
                      </a:lnTo>
                      <a:lnTo>
                        <a:pt x="116486" y="79177"/>
                      </a:lnTo>
                      <a:lnTo>
                        <a:pt x="149940" y="0"/>
                      </a:lnTo>
                      <a:lnTo>
                        <a:pt x="150906" y="91168"/>
                      </a:lnTo>
                      <a:lnTo>
                        <a:pt x="246020" y="93044"/>
                      </a:lnTo>
                      <a:lnTo>
                        <a:pt x="156924" y="130204"/>
                      </a:lnTo>
                      <a:lnTo>
                        <a:pt x="215566" y="209000"/>
                      </a:lnTo>
                      <a:lnTo>
                        <a:pt x="126693" y="165264"/>
                      </a:lnTo>
                      <a:lnTo>
                        <a:pt x="104263" y="248528"/>
                      </a:lnTo>
                      <a:lnTo>
                        <a:pt x="91131" y="158772"/>
                      </a:lnTo>
                      <a:lnTo>
                        <a:pt x="0" y="158540"/>
                      </a:lnTo>
                      <a:lnTo>
                        <a:pt x="77691" y="118882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" name="Google Shape;29;p2"/>
                <p:cNvSpPr/>
                <p:nvPr/>
              </p:nvSpPr>
              <p:spPr>
                <a:xfrm>
                  <a:off x="5167037" y="1168095"/>
                  <a:ext cx="47906" cy="48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36" h="67920" extrusionOk="0">
                      <a:moveTo>
                        <a:pt x="28253" y="22708"/>
                      </a:moveTo>
                      <a:lnTo>
                        <a:pt x="43940" y="0"/>
                      </a:lnTo>
                      <a:lnTo>
                        <a:pt x="42918" y="27092"/>
                      </a:lnTo>
                      <a:lnTo>
                        <a:pt x="66536" y="25104"/>
                      </a:lnTo>
                      <a:lnTo>
                        <a:pt x="44395" y="37030"/>
                      </a:lnTo>
                      <a:lnTo>
                        <a:pt x="56134" y="60490"/>
                      </a:lnTo>
                      <a:lnTo>
                        <a:pt x="35646" y="43503"/>
                      </a:lnTo>
                      <a:lnTo>
                        <a:pt x="23925" y="67920"/>
                      </a:lnTo>
                      <a:lnTo>
                        <a:pt x="23210" y="40615"/>
                      </a:lnTo>
                      <a:lnTo>
                        <a:pt x="0" y="45816"/>
                      </a:lnTo>
                      <a:lnTo>
                        <a:pt x="20238" y="31104"/>
                      </a:lnTo>
                      <a:lnTo>
                        <a:pt x="8610" y="8823"/>
                      </a:lnTo>
                      <a:lnTo>
                        <a:pt x="28253" y="22708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0" name="Google Shape;30;p2"/>
              <p:cNvGrpSpPr/>
              <p:nvPr/>
            </p:nvGrpSpPr>
            <p:grpSpPr>
              <a:xfrm>
                <a:off x="71306" y="144248"/>
                <a:ext cx="9011027" cy="1651462"/>
                <a:chOff x="71306" y="144248"/>
                <a:chExt cx="9011027" cy="1651462"/>
              </a:xfrm>
            </p:grpSpPr>
            <p:grpSp>
              <p:nvGrpSpPr>
                <p:cNvPr id="31" name="Google Shape;31;p2"/>
                <p:cNvGrpSpPr/>
                <p:nvPr/>
              </p:nvGrpSpPr>
              <p:grpSpPr>
                <a:xfrm>
                  <a:off x="71306" y="144248"/>
                  <a:ext cx="790552" cy="790524"/>
                  <a:chOff x="6416034" y="715105"/>
                  <a:chExt cx="540845" cy="540825"/>
                </a:xfrm>
              </p:grpSpPr>
              <p:sp>
                <p:nvSpPr>
                  <p:cNvPr id="32" name="Google Shape;32;p2"/>
                  <p:cNvSpPr/>
                  <p:nvPr/>
                </p:nvSpPr>
                <p:spPr>
                  <a:xfrm>
                    <a:off x="6416034" y="715105"/>
                    <a:ext cx="540845" cy="540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1173" h="751146" extrusionOk="0">
                        <a:moveTo>
                          <a:pt x="744846" y="443963"/>
                        </a:moveTo>
                        <a:cubicBezTo>
                          <a:pt x="782553" y="240043"/>
                          <a:pt x="647882" y="44120"/>
                          <a:pt x="443926" y="6348"/>
                        </a:cubicBezTo>
                        <a:cubicBezTo>
                          <a:pt x="240062" y="-31425"/>
                          <a:pt x="44121" y="103264"/>
                          <a:pt x="6348" y="307184"/>
                        </a:cubicBezTo>
                        <a:cubicBezTo>
                          <a:pt x="-31425" y="511103"/>
                          <a:pt x="103255" y="707026"/>
                          <a:pt x="307211" y="744799"/>
                        </a:cubicBezTo>
                        <a:cubicBezTo>
                          <a:pt x="511075" y="782572"/>
                          <a:pt x="707045" y="647883"/>
                          <a:pt x="744846" y="44396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" name="Google Shape;33;p2"/>
                  <p:cNvSpPr/>
                  <p:nvPr/>
                </p:nvSpPr>
                <p:spPr>
                  <a:xfrm>
                    <a:off x="6544972" y="940815"/>
                    <a:ext cx="284814" cy="1789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5575" h="248594" extrusionOk="0">
                        <a:moveTo>
                          <a:pt x="6515" y="0"/>
                        </a:moveTo>
                        <a:cubicBezTo>
                          <a:pt x="5308" y="4597"/>
                          <a:pt x="4193" y="9250"/>
                          <a:pt x="3358" y="14006"/>
                        </a:cubicBezTo>
                        <a:cubicBezTo>
                          <a:pt x="-16611" y="121752"/>
                          <a:pt x="54532" y="225281"/>
                          <a:pt x="162269" y="245240"/>
                        </a:cubicBezTo>
                        <a:cubicBezTo>
                          <a:pt x="270006" y="265200"/>
                          <a:pt x="373563" y="194028"/>
                          <a:pt x="393532" y="86282"/>
                        </a:cubicBezTo>
                        <a:cubicBezTo>
                          <a:pt x="394368" y="81536"/>
                          <a:pt x="395018" y="76800"/>
                          <a:pt x="395575" y="72072"/>
                        </a:cubicBezTo>
                        <a:lnTo>
                          <a:pt x="6515" y="9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" name="Google Shape;34;p2"/>
                  <p:cNvSpPr/>
                  <p:nvPr/>
                </p:nvSpPr>
                <p:spPr>
                  <a:xfrm>
                    <a:off x="6582851" y="1034043"/>
                    <a:ext cx="168180" cy="856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3584" h="118938" extrusionOk="0">
                        <a:moveTo>
                          <a:pt x="0" y="55131"/>
                        </a:moveTo>
                        <a:cubicBezTo>
                          <a:pt x="28049" y="85539"/>
                          <a:pt x="65756" y="107467"/>
                          <a:pt x="109594" y="115585"/>
                        </a:cubicBezTo>
                        <a:cubicBezTo>
                          <a:pt x="153432" y="123702"/>
                          <a:pt x="196527" y="116746"/>
                          <a:pt x="233584" y="98403"/>
                        </a:cubicBezTo>
                        <a:cubicBezTo>
                          <a:pt x="221232" y="50599"/>
                          <a:pt x="182316" y="11795"/>
                          <a:pt x="130585" y="2210"/>
                        </a:cubicBezTo>
                        <a:cubicBezTo>
                          <a:pt x="78853" y="-7374"/>
                          <a:pt x="28699" y="14935"/>
                          <a:pt x="0" y="5513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" name="Google Shape;35;p2"/>
                  <p:cNvSpPr/>
                  <p:nvPr/>
                </p:nvSpPr>
                <p:spPr>
                  <a:xfrm>
                    <a:off x="6571363" y="944836"/>
                    <a:ext cx="236590" cy="757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8597" h="105231" extrusionOk="0">
                        <a:moveTo>
                          <a:pt x="151296" y="100957"/>
                        </a:moveTo>
                        <a:cubicBezTo>
                          <a:pt x="220675" y="113811"/>
                          <a:pt x="286710" y="96880"/>
                          <a:pt x="328598" y="60871"/>
                        </a:cubicBezTo>
                        <a:lnTo>
                          <a:pt x="0" y="0"/>
                        </a:lnTo>
                        <a:cubicBezTo>
                          <a:pt x="26191" y="48621"/>
                          <a:pt x="81825" y="88093"/>
                          <a:pt x="151296" y="100947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" name="Google Shape;36;p2"/>
                  <p:cNvSpPr/>
                  <p:nvPr/>
                </p:nvSpPr>
                <p:spPr>
                  <a:xfrm>
                    <a:off x="6559085" y="845554"/>
                    <a:ext cx="39527" cy="714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898" h="99291" extrusionOk="0">
                        <a:moveTo>
                          <a:pt x="53296" y="54438"/>
                        </a:moveTo>
                        <a:cubicBezTo>
                          <a:pt x="48282" y="81725"/>
                          <a:pt x="32585" y="101703"/>
                          <a:pt x="18283" y="99056"/>
                        </a:cubicBezTo>
                        <a:cubicBezTo>
                          <a:pt x="3979" y="96409"/>
                          <a:pt x="-3451" y="72140"/>
                          <a:pt x="1565" y="44853"/>
                        </a:cubicBezTo>
                        <a:cubicBezTo>
                          <a:pt x="6673" y="17566"/>
                          <a:pt x="22369" y="-2412"/>
                          <a:pt x="36579" y="235"/>
                        </a:cubicBezTo>
                        <a:cubicBezTo>
                          <a:pt x="50882" y="2882"/>
                          <a:pt x="58405" y="27151"/>
                          <a:pt x="53296" y="5443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" name="Google Shape;37;p2"/>
                  <p:cNvSpPr/>
                  <p:nvPr/>
                </p:nvSpPr>
                <p:spPr>
                  <a:xfrm>
                    <a:off x="6797916" y="889787"/>
                    <a:ext cx="39527" cy="714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898" h="99291" extrusionOk="0">
                        <a:moveTo>
                          <a:pt x="53297" y="54438"/>
                        </a:moveTo>
                        <a:cubicBezTo>
                          <a:pt x="48282" y="81725"/>
                          <a:pt x="32586" y="101703"/>
                          <a:pt x="18283" y="99056"/>
                        </a:cubicBezTo>
                        <a:cubicBezTo>
                          <a:pt x="3979" y="96409"/>
                          <a:pt x="-3451" y="72140"/>
                          <a:pt x="1565" y="44853"/>
                        </a:cubicBezTo>
                        <a:cubicBezTo>
                          <a:pt x="6673" y="17566"/>
                          <a:pt x="22276" y="-2412"/>
                          <a:pt x="36580" y="235"/>
                        </a:cubicBezTo>
                        <a:cubicBezTo>
                          <a:pt x="50882" y="2882"/>
                          <a:pt x="58406" y="27151"/>
                          <a:pt x="53297" y="5443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" name="Google Shape;38;p2"/>
                <p:cNvGrpSpPr/>
                <p:nvPr/>
              </p:nvGrpSpPr>
              <p:grpSpPr>
                <a:xfrm>
                  <a:off x="8304005" y="160761"/>
                  <a:ext cx="632884" cy="632917"/>
                  <a:chOff x="6974995" y="262820"/>
                  <a:chExt cx="432978" cy="433001"/>
                </a:xfrm>
              </p:grpSpPr>
              <p:sp>
                <p:nvSpPr>
                  <p:cNvPr id="39" name="Google Shape;39;p2"/>
                  <p:cNvSpPr/>
                  <p:nvPr/>
                </p:nvSpPr>
                <p:spPr>
                  <a:xfrm>
                    <a:off x="6974995" y="262820"/>
                    <a:ext cx="432978" cy="4330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1358" h="601390" extrusionOk="0">
                        <a:moveTo>
                          <a:pt x="600768" y="281989"/>
                        </a:moveTo>
                        <a:cubicBezTo>
                          <a:pt x="590459" y="116242"/>
                          <a:pt x="447708" y="-9735"/>
                          <a:pt x="281923" y="592"/>
                        </a:cubicBezTo>
                        <a:cubicBezTo>
                          <a:pt x="116231" y="10920"/>
                          <a:pt x="-9801" y="153653"/>
                          <a:pt x="600" y="319400"/>
                        </a:cubicBezTo>
                        <a:cubicBezTo>
                          <a:pt x="10910" y="485147"/>
                          <a:pt x="153661" y="611135"/>
                          <a:pt x="319353" y="600797"/>
                        </a:cubicBezTo>
                        <a:cubicBezTo>
                          <a:pt x="485137" y="590470"/>
                          <a:pt x="611078" y="447728"/>
                          <a:pt x="600768" y="28198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" name="Google Shape;40;p2"/>
                  <p:cNvSpPr/>
                  <p:nvPr/>
                </p:nvSpPr>
                <p:spPr>
                  <a:xfrm>
                    <a:off x="7075565" y="402488"/>
                    <a:ext cx="30511" cy="578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376" h="80363" extrusionOk="0">
                        <a:moveTo>
                          <a:pt x="42225" y="38872"/>
                        </a:moveTo>
                        <a:cubicBezTo>
                          <a:pt x="43618" y="61051"/>
                          <a:pt x="35259" y="79617"/>
                          <a:pt x="23649" y="80341"/>
                        </a:cubicBezTo>
                        <a:cubicBezTo>
                          <a:pt x="12040" y="81066"/>
                          <a:pt x="1545" y="63670"/>
                          <a:pt x="152" y="41491"/>
                        </a:cubicBezTo>
                        <a:cubicBezTo>
                          <a:pt x="-1241" y="19312"/>
                          <a:pt x="7117" y="746"/>
                          <a:pt x="18727" y="22"/>
                        </a:cubicBezTo>
                        <a:cubicBezTo>
                          <a:pt x="30337" y="-703"/>
                          <a:pt x="40831" y="16693"/>
                          <a:pt x="42225" y="3887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" name="Google Shape;41;p2"/>
                  <p:cNvSpPr/>
                  <p:nvPr/>
                </p:nvSpPr>
                <p:spPr>
                  <a:xfrm>
                    <a:off x="7269661" y="390393"/>
                    <a:ext cx="30499" cy="578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360" h="80363" extrusionOk="0">
                        <a:moveTo>
                          <a:pt x="42207" y="38872"/>
                        </a:moveTo>
                        <a:cubicBezTo>
                          <a:pt x="43600" y="61051"/>
                          <a:pt x="35335" y="79617"/>
                          <a:pt x="23725" y="80341"/>
                        </a:cubicBezTo>
                        <a:cubicBezTo>
                          <a:pt x="12116" y="81066"/>
                          <a:pt x="1528" y="63670"/>
                          <a:pt x="134" y="41491"/>
                        </a:cubicBezTo>
                        <a:cubicBezTo>
                          <a:pt x="-1165" y="19312"/>
                          <a:pt x="7100" y="746"/>
                          <a:pt x="18710" y="22"/>
                        </a:cubicBezTo>
                        <a:cubicBezTo>
                          <a:pt x="30319" y="-703"/>
                          <a:pt x="40814" y="16693"/>
                          <a:pt x="42207" y="3887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" name="Google Shape;42;p2"/>
                  <p:cNvSpPr/>
                  <p:nvPr/>
                </p:nvSpPr>
                <p:spPr>
                  <a:xfrm>
                    <a:off x="7079344" y="461804"/>
                    <a:ext cx="224847" cy="1366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2287" h="189803" extrusionOk="0">
                        <a:moveTo>
                          <a:pt x="656" y="19188"/>
                        </a:moveTo>
                        <a:cubicBezTo>
                          <a:pt x="-88" y="27101"/>
                          <a:pt x="-180" y="35172"/>
                          <a:pt x="284" y="43355"/>
                        </a:cubicBezTo>
                        <a:cubicBezTo>
                          <a:pt x="5671" y="129433"/>
                          <a:pt x="79786" y="194864"/>
                          <a:pt x="165883" y="189496"/>
                        </a:cubicBezTo>
                        <a:cubicBezTo>
                          <a:pt x="251979" y="184137"/>
                          <a:pt x="317365" y="110003"/>
                          <a:pt x="311977" y="23934"/>
                        </a:cubicBezTo>
                        <a:cubicBezTo>
                          <a:pt x="311513" y="15752"/>
                          <a:pt x="310399" y="7765"/>
                          <a:pt x="308634" y="0"/>
                        </a:cubicBezTo>
                        <a:lnTo>
                          <a:pt x="656" y="1919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" name="Google Shape;43;p2"/>
                  <p:cNvSpPr/>
                  <p:nvPr/>
                </p:nvSpPr>
                <p:spPr>
                  <a:xfrm>
                    <a:off x="7081084" y="464529"/>
                    <a:ext cx="223149" cy="1337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9929" h="185780" extrusionOk="0">
                        <a:moveTo>
                          <a:pt x="309929" y="28606"/>
                        </a:moveTo>
                        <a:cubicBezTo>
                          <a:pt x="291446" y="44154"/>
                          <a:pt x="271293" y="57249"/>
                          <a:pt x="249559" y="67447"/>
                        </a:cubicBezTo>
                        <a:cubicBezTo>
                          <a:pt x="248166" y="44961"/>
                          <a:pt x="246773" y="22476"/>
                          <a:pt x="245380" y="0"/>
                        </a:cubicBezTo>
                        <a:lnTo>
                          <a:pt x="236557" y="548"/>
                        </a:lnTo>
                        <a:cubicBezTo>
                          <a:pt x="238042" y="24139"/>
                          <a:pt x="239529" y="47738"/>
                          <a:pt x="240922" y="71329"/>
                        </a:cubicBezTo>
                        <a:cubicBezTo>
                          <a:pt x="217795" y="81239"/>
                          <a:pt x="193277" y="88056"/>
                          <a:pt x="167735" y="91326"/>
                        </a:cubicBezTo>
                        <a:cubicBezTo>
                          <a:pt x="166527" y="91474"/>
                          <a:pt x="165320" y="91539"/>
                          <a:pt x="164113" y="91669"/>
                        </a:cubicBezTo>
                        <a:cubicBezTo>
                          <a:pt x="162348" y="62905"/>
                          <a:pt x="160584" y="34151"/>
                          <a:pt x="158726" y="5396"/>
                        </a:cubicBezTo>
                        <a:lnTo>
                          <a:pt x="149903" y="5944"/>
                        </a:lnTo>
                        <a:cubicBezTo>
                          <a:pt x="151761" y="34801"/>
                          <a:pt x="153525" y="63667"/>
                          <a:pt x="155290" y="92523"/>
                        </a:cubicBezTo>
                        <a:cubicBezTo>
                          <a:pt x="127519" y="94520"/>
                          <a:pt x="99564" y="91446"/>
                          <a:pt x="72537" y="84963"/>
                        </a:cubicBezTo>
                        <a:cubicBezTo>
                          <a:pt x="71051" y="60323"/>
                          <a:pt x="69471" y="35683"/>
                          <a:pt x="67986" y="11043"/>
                        </a:cubicBezTo>
                        <a:lnTo>
                          <a:pt x="59163" y="11591"/>
                        </a:lnTo>
                        <a:cubicBezTo>
                          <a:pt x="60556" y="35284"/>
                          <a:pt x="62041" y="58967"/>
                          <a:pt x="63528" y="82660"/>
                        </a:cubicBezTo>
                        <a:cubicBezTo>
                          <a:pt x="62878" y="82474"/>
                          <a:pt x="62135" y="82316"/>
                          <a:pt x="61484" y="82131"/>
                        </a:cubicBezTo>
                        <a:cubicBezTo>
                          <a:pt x="42537" y="76911"/>
                          <a:pt x="19876" y="68682"/>
                          <a:pt x="0" y="56943"/>
                        </a:cubicBezTo>
                        <a:cubicBezTo>
                          <a:pt x="650" y="60444"/>
                          <a:pt x="1393" y="63890"/>
                          <a:pt x="2229" y="67298"/>
                        </a:cubicBezTo>
                        <a:cubicBezTo>
                          <a:pt x="11795" y="72416"/>
                          <a:pt x="21733" y="76865"/>
                          <a:pt x="31207" y="80905"/>
                        </a:cubicBezTo>
                        <a:cubicBezTo>
                          <a:pt x="41980" y="85437"/>
                          <a:pt x="52940" y="89078"/>
                          <a:pt x="64178" y="92068"/>
                        </a:cubicBezTo>
                        <a:cubicBezTo>
                          <a:pt x="65571" y="114916"/>
                          <a:pt x="66964" y="137773"/>
                          <a:pt x="68450" y="160621"/>
                        </a:cubicBezTo>
                        <a:cubicBezTo>
                          <a:pt x="71422" y="162580"/>
                          <a:pt x="74487" y="164401"/>
                          <a:pt x="77645" y="166147"/>
                        </a:cubicBezTo>
                        <a:cubicBezTo>
                          <a:pt x="76159" y="142231"/>
                          <a:pt x="74673" y="118315"/>
                          <a:pt x="73186" y="94400"/>
                        </a:cubicBezTo>
                        <a:cubicBezTo>
                          <a:pt x="97149" y="99935"/>
                          <a:pt x="121947" y="102183"/>
                          <a:pt x="146652" y="101718"/>
                        </a:cubicBezTo>
                        <a:cubicBezTo>
                          <a:pt x="149717" y="101663"/>
                          <a:pt x="152782" y="101430"/>
                          <a:pt x="155847" y="101254"/>
                        </a:cubicBezTo>
                        <a:cubicBezTo>
                          <a:pt x="157612" y="129433"/>
                          <a:pt x="159377" y="157611"/>
                          <a:pt x="161141" y="185781"/>
                        </a:cubicBezTo>
                        <a:cubicBezTo>
                          <a:pt x="161884" y="185744"/>
                          <a:pt x="162720" y="185744"/>
                          <a:pt x="163463" y="185697"/>
                        </a:cubicBezTo>
                        <a:cubicBezTo>
                          <a:pt x="165692" y="185567"/>
                          <a:pt x="167828" y="185354"/>
                          <a:pt x="169964" y="185131"/>
                        </a:cubicBezTo>
                        <a:cubicBezTo>
                          <a:pt x="168200" y="156971"/>
                          <a:pt x="166435" y="128801"/>
                          <a:pt x="164670" y="100632"/>
                        </a:cubicBezTo>
                        <a:cubicBezTo>
                          <a:pt x="191233" y="98152"/>
                          <a:pt x="217145" y="91381"/>
                          <a:pt x="241572" y="81091"/>
                        </a:cubicBezTo>
                        <a:cubicBezTo>
                          <a:pt x="243150" y="105944"/>
                          <a:pt x="244730" y="130789"/>
                          <a:pt x="246216" y="155642"/>
                        </a:cubicBezTo>
                        <a:cubicBezTo>
                          <a:pt x="249095" y="153516"/>
                          <a:pt x="251974" y="151324"/>
                          <a:pt x="254668" y="149011"/>
                        </a:cubicBezTo>
                        <a:cubicBezTo>
                          <a:pt x="253182" y="125132"/>
                          <a:pt x="251695" y="101245"/>
                          <a:pt x="250210" y="77366"/>
                        </a:cubicBezTo>
                        <a:cubicBezTo>
                          <a:pt x="271385" y="67596"/>
                          <a:pt x="291354" y="55122"/>
                          <a:pt x="309557" y="40513"/>
                        </a:cubicBezTo>
                        <a:cubicBezTo>
                          <a:pt x="309743" y="36575"/>
                          <a:pt x="309929" y="32609"/>
                          <a:pt x="309929" y="2859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4" name="Google Shape;44;p2"/>
                <p:cNvGrpSpPr/>
                <p:nvPr/>
              </p:nvGrpSpPr>
              <p:grpSpPr>
                <a:xfrm flipH="1">
                  <a:off x="8291781" y="1005185"/>
                  <a:ext cx="790552" cy="790524"/>
                  <a:chOff x="6416034" y="715105"/>
                  <a:chExt cx="540845" cy="540825"/>
                </a:xfrm>
              </p:grpSpPr>
              <p:sp>
                <p:nvSpPr>
                  <p:cNvPr id="45" name="Google Shape;45;p2"/>
                  <p:cNvSpPr/>
                  <p:nvPr/>
                </p:nvSpPr>
                <p:spPr>
                  <a:xfrm>
                    <a:off x="6416034" y="715105"/>
                    <a:ext cx="540845" cy="540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1173" h="751146" extrusionOk="0">
                        <a:moveTo>
                          <a:pt x="744846" y="443963"/>
                        </a:moveTo>
                        <a:cubicBezTo>
                          <a:pt x="782553" y="240043"/>
                          <a:pt x="647882" y="44120"/>
                          <a:pt x="443926" y="6348"/>
                        </a:cubicBezTo>
                        <a:cubicBezTo>
                          <a:pt x="240062" y="-31425"/>
                          <a:pt x="44121" y="103264"/>
                          <a:pt x="6348" y="307184"/>
                        </a:cubicBezTo>
                        <a:cubicBezTo>
                          <a:pt x="-31425" y="511103"/>
                          <a:pt x="103255" y="707026"/>
                          <a:pt x="307211" y="744799"/>
                        </a:cubicBezTo>
                        <a:cubicBezTo>
                          <a:pt x="511075" y="782572"/>
                          <a:pt x="707045" y="647883"/>
                          <a:pt x="744846" y="44396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" name="Google Shape;46;p2"/>
                  <p:cNvSpPr/>
                  <p:nvPr/>
                </p:nvSpPr>
                <p:spPr>
                  <a:xfrm>
                    <a:off x="6544972" y="940815"/>
                    <a:ext cx="284814" cy="1789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5575" h="248594" extrusionOk="0">
                        <a:moveTo>
                          <a:pt x="6515" y="0"/>
                        </a:moveTo>
                        <a:cubicBezTo>
                          <a:pt x="5308" y="4597"/>
                          <a:pt x="4193" y="9250"/>
                          <a:pt x="3358" y="14006"/>
                        </a:cubicBezTo>
                        <a:cubicBezTo>
                          <a:pt x="-16611" y="121752"/>
                          <a:pt x="54532" y="225281"/>
                          <a:pt x="162269" y="245240"/>
                        </a:cubicBezTo>
                        <a:cubicBezTo>
                          <a:pt x="270006" y="265200"/>
                          <a:pt x="373563" y="194028"/>
                          <a:pt x="393532" y="86282"/>
                        </a:cubicBezTo>
                        <a:cubicBezTo>
                          <a:pt x="394368" y="81536"/>
                          <a:pt x="395018" y="76800"/>
                          <a:pt x="395575" y="72072"/>
                        </a:cubicBezTo>
                        <a:lnTo>
                          <a:pt x="6515" y="9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" name="Google Shape;47;p2"/>
                  <p:cNvSpPr/>
                  <p:nvPr/>
                </p:nvSpPr>
                <p:spPr>
                  <a:xfrm>
                    <a:off x="6582851" y="1034043"/>
                    <a:ext cx="168180" cy="856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3584" h="118938" extrusionOk="0">
                        <a:moveTo>
                          <a:pt x="0" y="55131"/>
                        </a:moveTo>
                        <a:cubicBezTo>
                          <a:pt x="28049" y="85539"/>
                          <a:pt x="65756" y="107467"/>
                          <a:pt x="109594" y="115585"/>
                        </a:cubicBezTo>
                        <a:cubicBezTo>
                          <a:pt x="153432" y="123702"/>
                          <a:pt x="196527" y="116746"/>
                          <a:pt x="233584" y="98403"/>
                        </a:cubicBezTo>
                        <a:cubicBezTo>
                          <a:pt x="221232" y="50599"/>
                          <a:pt x="182316" y="11795"/>
                          <a:pt x="130585" y="2210"/>
                        </a:cubicBezTo>
                        <a:cubicBezTo>
                          <a:pt x="78853" y="-7374"/>
                          <a:pt x="28699" y="14935"/>
                          <a:pt x="0" y="5513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48;p2"/>
                  <p:cNvSpPr/>
                  <p:nvPr/>
                </p:nvSpPr>
                <p:spPr>
                  <a:xfrm>
                    <a:off x="6571363" y="944836"/>
                    <a:ext cx="236590" cy="757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8597" h="105231" extrusionOk="0">
                        <a:moveTo>
                          <a:pt x="151296" y="100957"/>
                        </a:moveTo>
                        <a:cubicBezTo>
                          <a:pt x="220675" y="113811"/>
                          <a:pt x="286710" y="96880"/>
                          <a:pt x="328598" y="60871"/>
                        </a:cubicBezTo>
                        <a:lnTo>
                          <a:pt x="0" y="0"/>
                        </a:lnTo>
                        <a:cubicBezTo>
                          <a:pt x="26191" y="48621"/>
                          <a:pt x="81825" y="88093"/>
                          <a:pt x="151296" y="100947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" name="Google Shape;49;p2"/>
                  <p:cNvSpPr/>
                  <p:nvPr/>
                </p:nvSpPr>
                <p:spPr>
                  <a:xfrm>
                    <a:off x="6559085" y="845554"/>
                    <a:ext cx="39527" cy="714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898" h="99291" extrusionOk="0">
                        <a:moveTo>
                          <a:pt x="53296" y="54438"/>
                        </a:moveTo>
                        <a:cubicBezTo>
                          <a:pt x="48282" y="81725"/>
                          <a:pt x="32585" y="101703"/>
                          <a:pt x="18283" y="99056"/>
                        </a:cubicBezTo>
                        <a:cubicBezTo>
                          <a:pt x="3979" y="96409"/>
                          <a:pt x="-3451" y="72140"/>
                          <a:pt x="1565" y="44853"/>
                        </a:cubicBezTo>
                        <a:cubicBezTo>
                          <a:pt x="6673" y="17566"/>
                          <a:pt x="22369" y="-2412"/>
                          <a:pt x="36579" y="235"/>
                        </a:cubicBezTo>
                        <a:cubicBezTo>
                          <a:pt x="50882" y="2882"/>
                          <a:pt x="58405" y="27151"/>
                          <a:pt x="53296" y="5443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" name="Google Shape;50;p2"/>
                  <p:cNvSpPr/>
                  <p:nvPr/>
                </p:nvSpPr>
                <p:spPr>
                  <a:xfrm>
                    <a:off x="6797916" y="889787"/>
                    <a:ext cx="39527" cy="714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898" h="99291" extrusionOk="0">
                        <a:moveTo>
                          <a:pt x="53297" y="54438"/>
                        </a:moveTo>
                        <a:cubicBezTo>
                          <a:pt x="48282" y="81725"/>
                          <a:pt x="32586" y="101703"/>
                          <a:pt x="18283" y="99056"/>
                        </a:cubicBezTo>
                        <a:cubicBezTo>
                          <a:pt x="3979" y="96409"/>
                          <a:pt x="-3451" y="72140"/>
                          <a:pt x="1565" y="44853"/>
                        </a:cubicBezTo>
                        <a:cubicBezTo>
                          <a:pt x="6673" y="17566"/>
                          <a:pt x="22276" y="-2412"/>
                          <a:pt x="36580" y="235"/>
                        </a:cubicBezTo>
                        <a:cubicBezTo>
                          <a:pt x="50882" y="2882"/>
                          <a:pt x="58406" y="27151"/>
                          <a:pt x="53297" y="5443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sp>
        <p:nvSpPr>
          <p:cNvPr id="51" name="Google Shape;51;p2"/>
          <p:cNvSpPr txBox="1">
            <a:spLocks noGrp="1"/>
          </p:cNvSpPr>
          <p:nvPr>
            <p:ph type="ctrTitle"/>
          </p:nvPr>
        </p:nvSpPr>
        <p:spPr>
          <a:xfrm>
            <a:off x="1815300" y="1203943"/>
            <a:ext cx="5514000" cy="27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200" b="0">
                <a:latin typeface="Bowlby One"/>
                <a:ea typeface="Bowlby One"/>
                <a:cs typeface="Bowlby One"/>
                <a:sym typeface="Bowlby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4"/>
          <p:cNvSpPr txBox="1">
            <a:spLocks noGrp="1"/>
          </p:cNvSpPr>
          <p:nvPr>
            <p:ph type="title"/>
          </p:nvPr>
        </p:nvSpPr>
        <p:spPr>
          <a:xfrm>
            <a:off x="720000" y="4633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67" name="Google Shape;467;p14"/>
          <p:cNvGrpSpPr/>
          <p:nvPr/>
        </p:nvGrpSpPr>
        <p:grpSpPr>
          <a:xfrm>
            <a:off x="-24150" y="0"/>
            <a:ext cx="9168300" cy="5143500"/>
            <a:chOff x="-24150" y="0"/>
            <a:chExt cx="9168300" cy="5143500"/>
          </a:xfrm>
        </p:grpSpPr>
        <p:sp>
          <p:nvSpPr>
            <p:cNvPr id="468" name="Google Shape;468;p14"/>
            <p:cNvSpPr/>
            <p:nvPr/>
          </p:nvSpPr>
          <p:spPr>
            <a:xfrm>
              <a:off x="-24150" y="0"/>
              <a:ext cx="9168300" cy="5143500"/>
            </a:xfrm>
            <a:prstGeom prst="frame">
              <a:avLst>
                <a:gd name="adj1" fmla="val 6829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grpSp>
          <p:nvGrpSpPr>
            <p:cNvPr id="469" name="Google Shape;469;p14"/>
            <p:cNvGrpSpPr/>
            <p:nvPr/>
          </p:nvGrpSpPr>
          <p:grpSpPr>
            <a:xfrm flipH="1">
              <a:off x="8559307" y="3152903"/>
              <a:ext cx="550707" cy="1977798"/>
              <a:chOff x="55327" y="-319447"/>
              <a:chExt cx="550707" cy="1977798"/>
            </a:xfrm>
          </p:grpSpPr>
          <p:grpSp>
            <p:nvGrpSpPr>
              <p:cNvPr id="470" name="Google Shape;470;p14"/>
              <p:cNvGrpSpPr/>
              <p:nvPr/>
            </p:nvGrpSpPr>
            <p:grpSpPr>
              <a:xfrm>
                <a:off x="55327" y="647676"/>
                <a:ext cx="550707" cy="550707"/>
                <a:chOff x="7235107" y="875577"/>
                <a:chExt cx="376758" cy="376758"/>
              </a:xfrm>
            </p:grpSpPr>
            <p:sp>
              <p:nvSpPr>
                <p:cNvPr id="471" name="Google Shape;471;p14"/>
                <p:cNvSpPr/>
                <p:nvPr/>
              </p:nvSpPr>
              <p:spPr>
                <a:xfrm>
                  <a:off x="7235107" y="875577"/>
                  <a:ext cx="376758" cy="376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464" h="521464" extrusionOk="0">
                      <a:moveTo>
                        <a:pt x="521464" y="260732"/>
                      </a:moveTo>
                      <a:cubicBezTo>
                        <a:pt x="521464" y="404731"/>
                        <a:pt x="404730" y="521465"/>
                        <a:pt x="260732" y="521465"/>
                      </a:cubicBezTo>
                      <a:cubicBezTo>
                        <a:pt x="116733" y="521465"/>
                        <a:pt x="-1" y="404731"/>
                        <a:pt x="-1" y="260732"/>
                      </a:cubicBezTo>
                      <a:cubicBezTo>
                        <a:pt x="-1" y="116734"/>
                        <a:pt x="116733" y="0"/>
                        <a:pt x="260732" y="0"/>
                      </a:cubicBezTo>
                      <a:cubicBezTo>
                        <a:pt x="404730" y="0"/>
                        <a:pt x="521464" y="116734"/>
                        <a:pt x="521464" y="26073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2" name="Google Shape;472;p14"/>
                <p:cNvSpPr/>
                <p:nvPr/>
              </p:nvSpPr>
              <p:spPr>
                <a:xfrm>
                  <a:off x="7471455" y="1001410"/>
                  <a:ext cx="85875" cy="628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71" h="87276" extrusionOk="0">
                      <a:moveTo>
                        <a:pt x="69379" y="34207"/>
                      </a:moveTo>
                      <a:cubicBezTo>
                        <a:pt x="44859" y="24753"/>
                        <a:pt x="17647" y="31830"/>
                        <a:pt x="0" y="43003"/>
                      </a:cubicBezTo>
                      <a:cubicBezTo>
                        <a:pt x="14025" y="9307"/>
                        <a:pt x="49875" y="-8237"/>
                        <a:pt x="81174" y="3790"/>
                      </a:cubicBezTo>
                      <a:cubicBezTo>
                        <a:pt x="112381" y="15809"/>
                        <a:pt x="127241" y="52885"/>
                        <a:pt x="114981" y="87277"/>
                      </a:cubicBezTo>
                      <a:cubicBezTo>
                        <a:pt x="109502" y="67206"/>
                        <a:pt x="93991" y="43662"/>
                        <a:pt x="69379" y="342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3" name="Google Shape;473;p14"/>
                <p:cNvSpPr/>
                <p:nvPr/>
              </p:nvSpPr>
              <p:spPr>
                <a:xfrm>
                  <a:off x="7301148" y="967122"/>
                  <a:ext cx="88672" cy="48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55" h="67679" extrusionOk="0">
                      <a:moveTo>
                        <a:pt x="62599" y="32610"/>
                      </a:moveTo>
                      <a:cubicBezTo>
                        <a:pt x="88883" y="33436"/>
                        <a:pt x="111359" y="50563"/>
                        <a:pt x="123155" y="67680"/>
                      </a:cubicBezTo>
                      <a:cubicBezTo>
                        <a:pt x="123340" y="31189"/>
                        <a:pt x="97149" y="1078"/>
                        <a:pt x="63714" y="29"/>
                      </a:cubicBezTo>
                      <a:cubicBezTo>
                        <a:pt x="30278" y="-1030"/>
                        <a:pt x="2136" y="27362"/>
                        <a:pt x="0" y="63788"/>
                      </a:cubicBezTo>
                      <a:cubicBezTo>
                        <a:pt x="12910" y="47451"/>
                        <a:pt x="36408" y="31774"/>
                        <a:pt x="62599" y="3261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4" name="Google Shape;474;p14"/>
                <p:cNvSpPr/>
                <p:nvPr/>
              </p:nvSpPr>
              <p:spPr>
                <a:xfrm>
                  <a:off x="7344189" y="1036300"/>
                  <a:ext cx="162734" cy="103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019" h="143949" extrusionOk="0">
                      <a:moveTo>
                        <a:pt x="4230" y="9"/>
                      </a:moveTo>
                      <a:cubicBezTo>
                        <a:pt x="3488" y="2628"/>
                        <a:pt x="2837" y="5276"/>
                        <a:pt x="2280" y="7987"/>
                      </a:cubicBezTo>
                      <a:cubicBezTo>
                        <a:pt x="-10165" y="69398"/>
                        <a:pt x="29586" y="129256"/>
                        <a:pt x="90977" y="141674"/>
                      </a:cubicBezTo>
                      <a:cubicBezTo>
                        <a:pt x="152462" y="154101"/>
                        <a:pt x="212274" y="114387"/>
                        <a:pt x="224720" y="52967"/>
                      </a:cubicBezTo>
                      <a:cubicBezTo>
                        <a:pt x="225276" y="50265"/>
                        <a:pt x="225648" y="47562"/>
                        <a:pt x="226019" y="44859"/>
                      </a:cubicBezTo>
                      <a:lnTo>
                        <a:pt x="423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5" name="Google Shape;475;p14"/>
                <p:cNvSpPr/>
                <p:nvPr/>
              </p:nvSpPr>
              <p:spPr>
                <a:xfrm>
                  <a:off x="7364996" y="1090637"/>
                  <a:ext cx="95826" cy="49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091" h="68387" extrusionOk="0">
                      <a:moveTo>
                        <a:pt x="0" y="30522"/>
                      </a:moveTo>
                      <a:cubicBezTo>
                        <a:pt x="15696" y="48168"/>
                        <a:pt x="37151" y="61060"/>
                        <a:pt x="62041" y="66112"/>
                      </a:cubicBezTo>
                      <a:cubicBezTo>
                        <a:pt x="87025" y="71164"/>
                        <a:pt x="111730" y="67598"/>
                        <a:pt x="133092" y="57456"/>
                      </a:cubicBezTo>
                      <a:cubicBezTo>
                        <a:pt x="126497" y="30011"/>
                        <a:pt x="104671" y="7461"/>
                        <a:pt x="75137" y="1498"/>
                      </a:cubicBezTo>
                      <a:cubicBezTo>
                        <a:pt x="45695" y="-4465"/>
                        <a:pt x="16810" y="7813"/>
                        <a:pt x="0" y="30522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6" name="Google Shape;476;p14"/>
                <p:cNvSpPr/>
                <p:nvPr/>
              </p:nvSpPr>
              <p:spPr>
                <a:xfrm>
                  <a:off x="7359654" y="1038811"/>
                  <a:ext cx="134811" cy="44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238" h="62032" extrusionOk="0">
                      <a:moveTo>
                        <a:pt x="85539" y="59135"/>
                      </a:moveTo>
                      <a:cubicBezTo>
                        <a:pt x="125011" y="67140"/>
                        <a:pt x="162998" y="58076"/>
                        <a:pt x="187239" y="37884"/>
                      </a:cubicBezTo>
                      <a:lnTo>
                        <a:pt x="0" y="0"/>
                      </a:lnTo>
                      <a:cubicBezTo>
                        <a:pt x="14488" y="28040"/>
                        <a:pt x="45974" y="51129"/>
                        <a:pt x="85539" y="5913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77" name="Google Shape;477;p14"/>
              <p:cNvGrpSpPr/>
              <p:nvPr/>
            </p:nvGrpSpPr>
            <p:grpSpPr>
              <a:xfrm>
                <a:off x="140341" y="119616"/>
                <a:ext cx="380679" cy="380687"/>
                <a:chOff x="7700516" y="334470"/>
                <a:chExt cx="260436" cy="260441"/>
              </a:xfrm>
            </p:grpSpPr>
            <p:sp>
              <p:nvSpPr>
                <p:cNvPr id="478" name="Google Shape;478;p14"/>
                <p:cNvSpPr/>
                <p:nvPr/>
              </p:nvSpPr>
              <p:spPr>
                <a:xfrm>
                  <a:off x="7700516" y="334470"/>
                  <a:ext cx="260436" cy="260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716" h="361724" extrusionOk="0">
                      <a:moveTo>
                        <a:pt x="350822" y="119288"/>
                      </a:moveTo>
                      <a:cubicBezTo>
                        <a:pt x="316830" y="25399"/>
                        <a:pt x="213179" y="-23148"/>
                        <a:pt x="119281" y="10854"/>
                      </a:cubicBezTo>
                      <a:cubicBezTo>
                        <a:pt x="25383" y="44866"/>
                        <a:pt x="-23192" y="148544"/>
                        <a:pt x="10894" y="242442"/>
                      </a:cubicBezTo>
                      <a:cubicBezTo>
                        <a:pt x="44887" y="336331"/>
                        <a:pt x="148537" y="384877"/>
                        <a:pt x="242435" y="350866"/>
                      </a:cubicBezTo>
                      <a:cubicBezTo>
                        <a:pt x="336334" y="316854"/>
                        <a:pt x="384908" y="213176"/>
                        <a:pt x="350822" y="11928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9" name="Google Shape;479;p14"/>
                <p:cNvSpPr/>
                <p:nvPr/>
              </p:nvSpPr>
              <p:spPr>
                <a:xfrm>
                  <a:off x="7738687" y="435104"/>
                  <a:ext cx="61037" cy="37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774" h="52695" extrusionOk="0">
                      <a:moveTo>
                        <a:pt x="38800" y="22845"/>
                      </a:moveTo>
                      <a:cubicBezTo>
                        <a:pt x="56725" y="19771"/>
                        <a:pt x="74372" y="28315"/>
                        <a:pt x="84774" y="38309"/>
                      </a:cubicBezTo>
                      <a:cubicBezTo>
                        <a:pt x="79852" y="13483"/>
                        <a:pt x="57840" y="-3346"/>
                        <a:pt x="34992" y="564"/>
                      </a:cubicBezTo>
                      <a:cubicBezTo>
                        <a:pt x="12052" y="4474"/>
                        <a:pt x="-3088" y="27647"/>
                        <a:pt x="535" y="52696"/>
                      </a:cubicBezTo>
                      <a:cubicBezTo>
                        <a:pt x="7036" y="39814"/>
                        <a:pt x="20782" y="25919"/>
                        <a:pt x="38800" y="2284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0" name="Google Shape;480;p14"/>
                <p:cNvSpPr/>
                <p:nvPr/>
              </p:nvSpPr>
              <p:spPr>
                <a:xfrm>
                  <a:off x="7848658" y="395655"/>
                  <a:ext cx="57654" cy="476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75" h="66197" extrusionOk="0">
                      <a:moveTo>
                        <a:pt x="31687" y="24886"/>
                      </a:moveTo>
                      <a:cubicBezTo>
                        <a:pt x="15898" y="34035"/>
                        <a:pt x="7818" y="51857"/>
                        <a:pt x="6239" y="66198"/>
                      </a:cubicBezTo>
                      <a:cubicBezTo>
                        <a:pt x="-5928" y="43982"/>
                        <a:pt x="202" y="16973"/>
                        <a:pt x="20264" y="5326"/>
                      </a:cubicBezTo>
                      <a:cubicBezTo>
                        <a:pt x="40324" y="-6320"/>
                        <a:pt x="66887" y="1779"/>
                        <a:pt x="80075" y="23326"/>
                      </a:cubicBezTo>
                      <a:cubicBezTo>
                        <a:pt x="66887" y="17595"/>
                        <a:pt x="47383" y="15729"/>
                        <a:pt x="31687" y="2488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1" name="Google Shape;481;p14"/>
                <p:cNvSpPr/>
                <p:nvPr/>
              </p:nvSpPr>
              <p:spPr>
                <a:xfrm>
                  <a:off x="7748487" y="466702"/>
                  <a:ext cx="64928" cy="64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8" h="90146" extrusionOk="0">
                      <a:moveTo>
                        <a:pt x="87492" y="29725"/>
                      </a:moveTo>
                      <a:cubicBezTo>
                        <a:pt x="78948" y="6330"/>
                        <a:pt x="53128" y="-5772"/>
                        <a:pt x="29723" y="2708"/>
                      </a:cubicBezTo>
                      <a:cubicBezTo>
                        <a:pt x="6319" y="11178"/>
                        <a:pt x="-5755" y="37016"/>
                        <a:pt x="2696" y="60421"/>
                      </a:cubicBezTo>
                      <a:cubicBezTo>
                        <a:pt x="11241" y="83817"/>
                        <a:pt x="37061" y="95919"/>
                        <a:pt x="60466" y="87439"/>
                      </a:cubicBezTo>
                      <a:cubicBezTo>
                        <a:pt x="83777" y="78959"/>
                        <a:pt x="95945" y="53130"/>
                        <a:pt x="87492" y="2972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2" name="Google Shape;482;p14"/>
                <p:cNvSpPr/>
                <p:nvPr/>
              </p:nvSpPr>
              <p:spPr>
                <a:xfrm>
                  <a:off x="7856121" y="427726"/>
                  <a:ext cx="64896" cy="64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33" h="90146" extrusionOk="0">
                      <a:moveTo>
                        <a:pt x="87437" y="29725"/>
                      </a:moveTo>
                      <a:cubicBezTo>
                        <a:pt x="78985" y="6330"/>
                        <a:pt x="53165" y="-5772"/>
                        <a:pt x="29760" y="2708"/>
                      </a:cubicBezTo>
                      <a:cubicBezTo>
                        <a:pt x="6355" y="11178"/>
                        <a:pt x="-5811" y="37016"/>
                        <a:pt x="2734" y="60421"/>
                      </a:cubicBezTo>
                      <a:cubicBezTo>
                        <a:pt x="11185" y="83817"/>
                        <a:pt x="37005" y="95918"/>
                        <a:pt x="60410" y="87439"/>
                      </a:cubicBezTo>
                      <a:cubicBezTo>
                        <a:pt x="83815" y="78968"/>
                        <a:pt x="95889" y="53130"/>
                        <a:pt x="87437" y="2972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3" name="Google Shape;483;p14"/>
                <p:cNvSpPr/>
                <p:nvPr/>
              </p:nvSpPr>
              <p:spPr>
                <a:xfrm>
                  <a:off x="7778720" y="454375"/>
                  <a:ext cx="113135" cy="687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132" h="95434" extrusionOk="0">
                      <a:moveTo>
                        <a:pt x="99595" y="90019"/>
                      </a:moveTo>
                      <a:cubicBezTo>
                        <a:pt x="63467" y="103124"/>
                        <a:pt x="24737" y="91979"/>
                        <a:pt x="1146" y="61617"/>
                      </a:cubicBezTo>
                      <a:cubicBezTo>
                        <a:pt x="-711" y="59295"/>
                        <a:pt x="-247" y="55961"/>
                        <a:pt x="2075" y="54150"/>
                      </a:cubicBezTo>
                      <a:cubicBezTo>
                        <a:pt x="4397" y="52348"/>
                        <a:pt x="7741" y="52766"/>
                        <a:pt x="9505" y="55079"/>
                      </a:cubicBezTo>
                      <a:cubicBezTo>
                        <a:pt x="30310" y="81735"/>
                        <a:pt x="64210" y="91515"/>
                        <a:pt x="95974" y="80016"/>
                      </a:cubicBezTo>
                      <a:cubicBezTo>
                        <a:pt x="127738" y="68509"/>
                        <a:pt x="147520" y="39262"/>
                        <a:pt x="146405" y="5501"/>
                      </a:cubicBezTo>
                      <a:cubicBezTo>
                        <a:pt x="146313" y="2567"/>
                        <a:pt x="148635" y="105"/>
                        <a:pt x="151514" y="3"/>
                      </a:cubicBezTo>
                      <a:cubicBezTo>
                        <a:pt x="154486" y="-99"/>
                        <a:pt x="156900" y="2204"/>
                        <a:pt x="157086" y="5139"/>
                      </a:cubicBezTo>
                      <a:cubicBezTo>
                        <a:pt x="158293" y="43590"/>
                        <a:pt x="135817" y="76905"/>
                        <a:pt x="99595" y="9001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84" name="Google Shape;484;p14"/>
              <p:cNvGrpSpPr/>
              <p:nvPr/>
            </p:nvGrpSpPr>
            <p:grpSpPr>
              <a:xfrm>
                <a:off x="72978" y="-319447"/>
                <a:ext cx="212384" cy="260659"/>
                <a:chOff x="5551829" y="-1033023"/>
                <a:chExt cx="145299" cy="178326"/>
              </a:xfrm>
            </p:grpSpPr>
            <p:sp>
              <p:nvSpPr>
                <p:cNvPr id="485" name="Google Shape;485;p14"/>
                <p:cNvSpPr/>
                <p:nvPr/>
              </p:nvSpPr>
              <p:spPr>
                <a:xfrm>
                  <a:off x="5551829" y="-1033023"/>
                  <a:ext cx="119993" cy="125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657" h="174951" extrusionOk="0">
                      <a:moveTo>
                        <a:pt x="53106" y="96517"/>
                      </a:moveTo>
                      <a:lnTo>
                        <a:pt x="0" y="50079"/>
                      </a:lnTo>
                      <a:lnTo>
                        <a:pt x="68496" y="60555"/>
                      </a:lnTo>
                      <a:lnTo>
                        <a:pt x="70317" y="0"/>
                      </a:lnTo>
                      <a:lnTo>
                        <a:pt x="94167" y="59673"/>
                      </a:lnTo>
                      <a:lnTo>
                        <a:pt x="157147" y="36686"/>
                      </a:lnTo>
                      <a:lnTo>
                        <a:pt x="108061" y="83784"/>
                      </a:lnTo>
                      <a:lnTo>
                        <a:pt x="166658" y="120637"/>
                      </a:lnTo>
                      <a:lnTo>
                        <a:pt x="97121" y="114526"/>
                      </a:lnTo>
                      <a:lnTo>
                        <a:pt x="103576" y="174951"/>
                      </a:lnTo>
                      <a:lnTo>
                        <a:pt x="72100" y="119309"/>
                      </a:lnTo>
                      <a:lnTo>
                        <a:pt x="12157" y="142361"/>
                      </a:lnTo>
                      <a:lnTo>
                        <a:pt x="53106" y="9651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6" name="Google Shape;486;p14"/>
                <p:cNvSpPr/>
                <p:nvPr/>
              </p:nvSpPr>
              <p:spPr>
                <a:xfrm>
                  <a:off x="5646280" y="-911650"/>
                  <a:ext cx="50849" cy="56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23" h="79102" extrusionOk="0">
                      <a:moveTo>
                        <a:pt x="26154" y="30101"/>
                      </a:moveTo>
                      <a:lnTo>
                        <a:pt x="33343" y="0"/>
                      </a:lnTo>
                      <a:lnTo>
                        <a:pt x="43262" y="28727"/>
                      </a:lnTo>
                      <a:lnTo>
                        <a:pt x="67131" y="17080"/>
                      </a:lnTo>
                      <a:lnTo>
                        <a:pt x="48844" y="38516"/>
                      </a:lnTo>
                      <a:lnTo>
                        <a:pt x="70623" y="58271"/>
                      </a:lnTo>
                      <a:lnTo>
                        <a:pt x="42315" y="48834"/>
                      </a:lnTo>
                      <a:lnTo>
                        <a:pt x="39974" y="79103"/>
                      </a:lnTo>
                      <a:lnTo>
                        <a:pt x="28151" y="50859"/>
                      </a:lnTo>
                      <a:lnTo>
                        <a:pt x="6009" y="65701"/>
                      </a:lnTo>
                      <a:lnTo>
                        <a:pt x="21186" y="42119"/>
                      </a:lnTo>
                      <a:lnTo>
                        <a:pt x="0" y="23563"/>
                      </a:lnTo>
                      <a:lnTo>
                        <a:pt x="26154" y="3010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87" name="Google Shape;487;p14"/>
              <p:cNvGrpSpPr/>
              <p:nvPr/>
            </p:nvGrpSpPr>
            <p:grpSpPr>
              <a:xfrm>
                <a:off x="85617" y="1312029"/>
                <a:ext cx="344608" cy="346322"/>
                <a:chOff x="4592015" y="1915044"/>
                <a:chExt cx="235759" cy="236931"/>
              </a:xfrm>
            </p:grpSpPr>
            <p:sp>
              <p:nvSpPr>
                <p:cNvPr id="488" name="Google Shape;488;p14"/>
                <p:cNvSpPr/>
                <p:nvPr/>
              </p:nvSpPr>
              <p:spPr>
                <a:xfrm>
                  <a:off x="4592015" y="1973035"/>
                  <a:ext cx="177134" cy="178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020" h="248528" extrusionOk="0">
                      <a:moveTo>
                        <a:pt x="77691" y="118882"/>
                      </a:moveTo>
                      <a:lnTo>
                        <a:pt x="31225" y="30213"/>
                      </a:lnTo>
                      <a:lnTo>
                        <a:pt x="116486" y="79177"/>
                      </a:lnTo>
                      <a:lnTo>
                        <a:pt x="149940" y="0"/>
                      </a:lnTo>
                      <a:lnTo>
                        <a:pt x="150906" y="91168"/>
                      </a:lnTo>
                      <a:lnTo>
                        <a:pt x="246020" y="93044"/>
                      </a:lnTo>
                      <a:lnTo>
                        <a:pt x="156924" y="130204"/>
                      </a:lnTo>
                      <a:lnTo>
                        <a:pt x="215566" y="209000"/>
                      </a:lnTo>
                      <a:lnTo>
                        <a:pt x="126693" y="165264"/>
                      </a:lnTo>
                      <a:lnTo>
                        <a:pt x="104263" y="248528"/>
                      </a:lnTo>
                      <a:lnTo>
                        <a:pt x="91131" y="158772"/>
                      </a:lnTo>
                      <a:lnTo>
                        <a:pt x="0" y="158540"/>
                      </a:lnTo>
                      <a:lnTo>
                        <a:pt x="77691" y="118882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9" name="Google Shape;489;p14"/>
                <p:cNvSpPr/>
                <p:nvPr/>
              </p:nvSpPr>
              <p:spPr>
                <a:xfrm>
                  <a:off x="4779868" y="2089231"/>
                  <a:ext cx="47906" cy="48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36" h="67920" extrusionOk="0">
                      <a:moveTo>
                        <a:pt x="28253" y="22708"/>
                      </a:moveTo>
                      <a:lnTo>
                        <a:pt x="43940" y="0"/>
                      </a:lnTo>
                      <a:lnTo>
                        <a:pt x="42918" y="27092"/>
                      </a:lnTo>
                      <a:lnTo>
                        <a:pt x="66536" y="25104"/>
                      </a:lnTo>
                      <a:lnTo>
                        <a:pt x="44395" y="37030"/>
                      </a:lnTo>
                      <a:lnTo>
                        <a:pt x="56134" y="60490"/>
                      </a:lnTo>
                      <a:lnTo>
                        <a:pt x="35646" y="43503"/>
                      </a:lnTo>
                      <a:lnTo>
                        <a:pt x="23925" y="67920"/>
                      </a:lnTo>
                      <a:lnTo>
                        <a:pt x="23210" y="40615"/>
                      </a:lnTo>
                      <a:lnTo>
                        <a:pt x="0" y="45816"/>
                      </a:lnTo>
                      <a:lnTo>
                        <a:pt x="20238" y="31104"/>
                      </a:lnTo>
                      <a:lnTo>
                        <a:pt x="8610" y="8823"/>
                      </a:lnTo>
                      <a:lnTo>
                        <a:pt x="28253" y="22708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0" name="Google Shape;490;p14"/>
                <p:cNvSpPr/>
                <p:nvPr/>
              </p:nvSpPr>
              <p:spPr>
                <a:xfrm>
                  <a:off x="4616740" y="1915044"/>
                  <a:ext cx="31476" cy="32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16" h="44636" extrusionOk="0">
                      <a:moveTo>
                        <a:pt x="18566" y="14925"/>
                      </a:moveTo>
                      <a:lnTo>
                        <a:pt x="28875" y="0"/>
                      </a:lnTo>
                      <a:lnTo>
                        <a:pt x="28197" y="17804"/>
                      </a:lnTo>
                      <a:lnTo>
                        <a:pt x="43717" y="16504"/>
                      </a:lnTo>
                      <a:lnTo>
                        <a:pt x="29172" y="24334"/>
                      </a:lnTo>
                      <a:lnTo>
                        <a:pt x="36881" y="39751"/>
                      </a:lnTo>
                      <a:lnTo>
                        <a:pt x="23423" y="28587"/>
                      </a:lnTo>
                      <a:lnTo>
                        <a:pt x="15715" y="44636"/>
                      </a:lnTo>
                      <a:lnTo>
                        <a:pt x="15250" y="26693"/>
                      </a:lnTo>
                      <a:lnTo>
                        <a:pt x="0" y="30111"/>
                      </a:lnTo>
                      <a:lnTo>
                        <a:pt x="13300" y="20442"/>
                      </a:lnTo>
                      <a:lnTo>
                        <a:pt x="5656" y="5805"/>
                      </a:lnTo>
                      <a:lnTo>
                        <a:pt x="18566" y="14925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91" name="Google Shape;491;p14"/>
            <p:cNvGrpSpPr/>
            <p:nvPr/>
          </p:nvGrpSpPr>
          <p:grpSpPr>
            <a:xfrm flipH="1">
              <a:off x="54803" y="54679"/>
              <a:ext cx="475209" cy="1291059"/>
              <a:chOff x="8609328" y="54679"/>
              <a:chExt cx="475209" cy="1291059"/>
            </a:xfrm>
          </p:grpSpPr>
          <p:grpSp>
            <p:nvGrpSpPr>
              <p:cNvPr id="492" name="Google Shape;492;p14"/>
              <p:cNvGrpSpPr/>
              <p:nvPr/>
            </p:nvGrpSpPr>
            <p:grpSpPr>
              <a:xfrm rot="10800000">
                <a:off x="8696392" y="54679"/>
                <a:ext cx="344608" cy="346322"/>
                <a:chOff x="4979184" y="993907"/>
                <a:chExt cx="235759" cy="236931"/>
              </a:xfrm>
            </p:grpSpPr>
            <p:sp>
              <p:nvSpPr>
                <p:cNvPr id="493" name="Google Shape;493;p14"/>
                <p:cNvSpPr/>
                <p:nvPr/>
              </p:nvSpPr>
              <p:spPr>
                <a:xfrm>
                  <a:off x="4979184" y="1051898"/>
                  <a:ext cx="177134" cy="178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020" h="248528" extrusionOk="0">
                      <a:moveTo>
                        <a:pt x="77691" y="118882"/>
                      </a:moveTo>
                      <a:lnTo>
                        <a:pt x="31225" y="30213"/>
                      </a:lnTo>
                      <a:lnTo>
                        <a:pt x="116486" y="79177"/>
                      </a:lnTo>
                      <a:lnTo>
                        <a:pt x="149940" y="0"/>
                      </a:lnTo>
                      <a:lnTo>
                        <a:pt x="150906" y="91168"/>
                      </a:lnTo>
                      <a:lnTo>
                        <a:pt x="246020" y="93044"/>
                      </a:lnTo>
                      <a:lnTo>
                        <a:pt x="156924" y="130204"/>
                      </a:lnTo>
                      <a:lnTo>
                        <a:pt x="215566" y="209000"/>
                      </a:lnTo>
                      <a:lnTo>
                        <a:pt x="126693" y="165264"/>
                      </a:lnTo>
                      <a:lnTo>
                        <a:pt x="104263" y="248528"/>
                      </a:lnTo>
                      <a:lnTo>
                        <a:pt x="91131" y="158772"/>
                      </a:lnTo>
                      <a:lnTo>
                        <a:pt x="0" y="158540"/>
                      </a:lnTo>
                      <a:lnTo>
                        <a:pt x="77691" y="118882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4" name="Google Shape;494;p14"/>
                <p:cNvSpPr/>
                <p:nvPr/>
              </p:nvSpPr>
              <p:spPr>
                <a:xfrm>
                  <a:off x="5167037" y="1168095"/>
                  <a:ext cx="47906" cy="48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36" h="67920" extrusionOk="0">
                      <a:moveTo>
                        <a:pt x="28253" y="22708"/>
                      </a:moveTo>
                      <a:lnTo>
                        <a:pt x="43940" y="0"/>
                      </a:lnTo>
                      <a:lnTo>
                        <a:pt x="42918" y="27092"/>
                      </a:lnTo>
                      <a:lnTo>
                        <a:pt x="66536" y="25104"/>
                      </a:lnTo>
                      <a:lnTo>
                        <a:pt x="44395" y="37030"/>
                      </a:lnTo>
                      <a:lnTo>
                        <a:pt x="56134" y="60490"/>
                      </a:lnTo>
                      <a:lnTo>
                        <a:pt x="35646" y="43503"/>
                      </a:lnTo>
                      <a:lnTo>
                        <a:pt x="23925" y="67920"/>
                      </a:lnTo>
                      <a:lnTo>
                        <a:pt x="23210" y="40615"/>
                      </a:lnTo>
                      <a:lnTo>
                        <a:pt x="0" y="45816"/>
                      </a:lnTo>
                      <a:lnTo>
                        <a:pt x="20238" y="31104"/>
                      </a:lnTo>
                      <a:lnTo>
                        <a:pt x="8610" y="8823"/>
                      </a:lnTo>
                      <a:lnTo>
                        <a:pt x="28253" y="22708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5" name="Google Shape;495;p14"/>
                <p:cNvSpPr/>
                <p:nvPr/>
              </p:nvSpPr>
              <p:spPr>
                <a:xfrm>
                  <a:off x="5003909" y="993907"/>
                  <a:ext cx="31476" cy="32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16" h="44636" extrusionOk="0">
                      <a:moveTo>
                        <a:pt x="18566" y="14925"/>
                      </a:moveTo>
                      <a:lnTo>
                        <a:pt x="28875" y="0"/>
                      </a:lnTo>
                      <a:lnTo>
                        <a:pt x="28197" y="17804"/>
                      </a:lnTo>
                      <a:lnTo>
                        <a:pt x="43717" y="16504"/>
                      </a:lnTo>
                      <a:lnTo>
                        <a:pt x="29172" y="24334"/>
                      </a:lnTo>
                      <a:lnTo>
                        <a:pt x="36881" y="39751"/>
                      </a:lnTo>
                      <a:lnTo>
                        <a:pt x="23423" y="28587"/>
                      </a:lnTo>
                      <a:lnTo>
                        <a:pt x="15715" y="44636"/>
                      </a:lnTo>
                      <a:lnTo>
                        <a:pt x="15250" y="26693"/>
                      </a:lnTo>
                      <a:lnTo>
                        <a:pt x="0" y="30111"/>
                      </a:lnTo>
                      <a:lnTo>
                        <a:pt x="13300" y="20442"/>
                      </a:lnTo>
                      <a:lnTo>
                        <a:pt x="5656" y="5805"/>
                      </a:lnTo>
                      <a:lnTo>
                        <a:pt x="18566" y="14925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96" name="Google Shape;496;p14"/>
              <p:cNvGrpSpPr/>
              <p:nvPr/>
            </p:nvGrpSpPr>
            <p:grpSpPr>
              <a:xfrm>
                <a:off x="8609328" y="463299"/>
                <a:ext cx="431679" cy="431702"/>
                <a:chOff x="6974995" y="262820"/>
                <a:chExt cx="432978" cy="433001"/>
              </a:xfrm>
            </p:grpSpPr>
            <p:sp>
              <p:nvSpPr>
                <p:cNvPr id="497" name="Google Shape;497;p14"/>
                <p:cNvSpPr/>
                <p:nvPr/>
              </p:nvSpPr>
              <p:spPr>
                <a:xfrm>
                  <a:off x="6974995" y="262820"/>
                  <a:ext cx="432978" cy="433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358" h="601390" extrusionOk="0">
                      <a:moveTo>
                        <a:pt x="600768" y="281989"/>
                      </a:moveTo>
                      <a:cubicBezTo>
                        <a:pt x="590459" y="116242"/>
                        <a:pt x="447708" y="-9735"/>
                        <a:pt x="281923" y="592"/>
                      </a:cubicBezTo>
                      <a:cubicBezTo>
                        <a:pt x="116231" y="10920"/>
                        <a:pt x="-9801" y="153653"/>
                        <a:pt x="600" y="319400"/>
                      </a:cubicBezTo>
                      <a:cubicBezTo>
                        <a:pt x="10910" y="485147"/>
                        <a:pt x="153661" y="611135"/>
                        <a:pt x="319353" y="600797"/>
                      </a:cubicBezTo>
                      <a:cubicBezTo>
                        <a:pt x="485137" y="590470"/>
                        <a:pt x="611078" y="447728"/>
                        <a:pt x="600768" y="281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8" name="Google Shape;498;p14"/>
                <p:cNvSpPr/>
                <p:nvPr/>
              </p:nvSpPr>
              <p:spPr>
                <a:xfrm>
                  <a:off x="7075565" y="402488"/>
                  <a:ext cx="30511" cy="57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76" h="80363" extrusionOk="0">
                      <a:moveTo>
                        <a:pt x="42225" y="38872"/>
                      </a:moveTo>
                      <a:cubicBezTo>
                        <a:pt x="43618" y="61051"/>
                        <a:pt x="35259" y="79617"/>
                        <a:pt x="23649" y="80341"/>
                      </a:cubicBezTo>
                      <a:cubicBezTo>
                        <a:pt x="12040" y="81066"/>
                        <a:pt x="1545" y="63670"/>
                        <a:pt x="152" y="41491"/>
                      </a:cubicBezTo>
                      <a:cubicBezTo>
                        <a:pt x="-1241" y="19312"/>
                        <a:pt x="7117" y="746"/>
                        <a:pt x="18727" y="22"/>
                      </a:cubicBezTo>
                      <a:cubicBezTo>
                        <a:pt x="30337" y="-703"/>
                        <a:pt x="40831" y="16693"/>
                        <a:pt x="42225" y="3887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9" name="Google Shape;499;p14"/>
                <p:cNvSpPr/>
                <p:nvPr/>
              </p:nvSpPr>
              <p:spPr>
                <a:xfrm>
                  <a:off x="7269661" y="390393"/>
                  <a:ext cx="30499" cy="57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60" h="80363" extrusionOk="0">
                      <a:moveTo>
                        <a:pt x="42207" y="38872"/>
                      </a:moveTo>
                      <a:cubicBezTo>
                        <a:pt x="43600" y="61051"/>
                        <a:pt x="35335" y="79617"/>
                        <a:pt x="23725" y="80341"/>
                      </a:cubicBezTo>
                      <a:cubicBezTo>
                        <a:pt x="12116" y="81066"/>
                        <a:pt x="1528" y="63670"/>
                        <a:pt x="134" y="41491"/>
                      </a:cubicBezTo>
                      <a:cubicBezTo>
                        <a:pt x="-1165" y="19312"/>
                        <a:pt x="7100" y="746"/>
                        <a:pt x="18710" y="22"/>
                      </a:cubicBezTo>
                      <a:cubicBezTo>
                        <a:pt x="30319" y="-703"/>
                        <a:pt x="40814" y="16693"/>
                        <a:pt x="42207" y="3887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0" name="Google Shape;500;p14"/>
                <p:cNvSpPr/>
                <p:nvPr/>
              </p:nvSpPr>
              <p:spPr>
                <a:xfrm>
                  <a:off x="7079344" y="461804"/>
                  <a:ext cx="224847" cy="136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287" h="189803" extrusionOk="0">
                      <a:moveTo>
                        <a:pt x="656" y="19188"/>
                      </a:moveTo>
                      <a:cubicBezTo>
                        <a:pt x="-88" y="27101"/>
                        <a:pt x="-180" y="35172"/>
                        <a:pt x="284" y="43355"/>
                      </a:cubicBezTo>
                      <a:cubicBezTo>
                        <a:pt x="5671" y="129433"/>
                        <a:pt x="79786" y="194864"/>
                        <a:pt x="165883" y="189496"/>
                      </a:cubicBezTo>
                      <a:cubicBezTo>
                        <a:pt x="251979" y="184137"/>
                        <a:pt x="317365" y="110003"/>
                        <a:pt x="311977" y="23934"/>
                      </a:cubicBezTo>
                      <a:cubicBezTo>
                        <a:pt x="311513" y="15752"/>
                        <a:pt x="310399" y="7765"/>
                        <a:pt x="308634" y="0"/>
                      </a:cubicBezTo>
                      <a:lnTo>
                        <a:pt x="656" y="1919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1" name="Google Shape;501;p14"/>
                <p:cNvSpPr/>
                <p:nvPr/>
              </p:nvSpPr>
              <p:spPr>
                <a:xfrm>
                  <a:off x="7081084" y="464529"/>
                  <a:ext cx="223149" cy="133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929" h="185780" extrusionOk="0">
                      <a:moveTo>
                        <a:pt x="309929" y="28606"/>
                      </a:moveTo>
                      <a:cubicBezTo>
                        <a:pt x="291446" y="44154"/>
                        <a:pt x="271293" y="57249"/>
                        <a:pt x="249559" y="67447"/>
                      </a:cubicBezTo>
                      <a:cubicBezTo>
                        <a:pt x="248166" y="44961"/>
                        <a:pt x="246773" y="22476"/>
                        <a:pt x="245380" y="0"/>
                      </a:cubicBezTo>
                      <a:lnTo>
                        <a:pt x="236557" y="548"/>
                      </a:lnTo>
                      <a:cubicBezTo>
                        <a:pt x="238042" y="24139"/>
                        <a:pt x="239529" y="47738"/>
                        <a:pt x="240922" y="71329"/>
                      </a:cubicBezTo>
                      <a:cubicBezTo>
                        <a:pt x="217795" y="81239"/>
                        <a:pt x="193277" y="88056"/>
                        <a:pt x="167735" y="91326"/>
                      </a:cubicBezTo>
                      <a:cubicBezTo>
                        <a:pt x="166527" y="91474"/>
                        <a:pt x="165320" y="91539"/>
                        <a:pt x="164113" y="91669"/>
                      </a:cubicBezTo>
                      <a:cubicBezTo>
                        <a:pt x="162348" y="62905"/>
                        <a:pt x="160584" y="34151"/>
                        <a:pt x="158726" y="5396"/>
                      </a:cubicBezTo>
                      <a:lnTo>
                        <a:pt x="149903" y="5944"/>
                      </a:lnTo>
                      <a:cubicBezTo>
                        <a:pt x="151761" y="34801"/>
                        <a:pt x="153525" y="63667"/>
                        <a:pt x="155290" y="92523"/>
                      </a:cubicBezTo>
                      <a:cubicBezTo>
                        <a:pt x="127519" y="94520"/>
                        <a:pt x="99564" y="91446"/>
                        <a:pt x="72537" y="84963"/>
                      </a:cubicBezTo>
                      <a:cubicBezTo>
                        <a:pt x="71051" y="60323"/>
                        <a:pt x="69471" y="35683"/>
                        <a:pt x="67986" y="11043"/>
                      </a:cubicBezTo>
                      <a:lnTo>
                        <a:pt x="59163" y="11591"/>
                      </a:lnTo>
                      <a:cubicBezTo>
                        <a:pt x="60556" y="35284"/>
                        <a:pt x="62041" y="58967"/>
                        <a:pt x="63528" y="82660"/>
                      </a:cubicBezTo>
                      <a:cubicBezTo>
                        <a:pt x="62878" y="82474"/>
                        <a:pt x="62135" y="82316"/>
                        <a:pt x="61484" y="82131"/>
                      </a:cubicBezTo>
                      <a:cubicBezTo>
                        <a:pt x="42537" y="76911"/>
                        <a:pt x="19876" y="68682"/>
                        <a:pt x="0" y="56943"/>
                      </a:cubicBezTo>
                      <a:cubicBezTo>
                        <a:pt x="650" y="60444"/>
                        <a:pt x="1393" y="63890"/>
                        <a:pt x="2229" y="67298"/>
                      </a:cubicBezTo>
                      <a:cubicBezTo>
                        <a:pt x="11795" y="72416"/>
                        <a:pt x="21733" y="76865"/>
                        <a:pt x="31207" y="80905"/>
                      </a:cubicBezTo>
                      <a:cubicBezTo>
                        <a:pt x="41980" y="85437"/>
                        <a:pt x="52940" y="89078"/>
                        <a:pt x="64178" y="92068"/>
                      </a:cubicBezTo>
                      <a:cubicBezTo>
                        <a:pt x="65571" y="114916"/>
                        <a:pt x="66964" y="137773"/>
                        <a:pt x="68450" y="160621"/>
                      </a:cubicBezTo>
                      <a:cubicBezTo>
                        <a:pt x="71422" y="162580"/>
                        <a:pt x="74487" y="164401"/>
                        <a:pt x="77645" y="166147"/>
                      </a:cubicBezTo>
                      <a:cubicBezTo>
                        <a:pt x="76159" y="142231"/>
                        <a:pt x="74673" y="118315"/>
                        <a:pt x="73186" y="94400"/>
                      </a:cubicBezTo>
                      <a:cubicBezTo>
                        <a:pt x="97149" y="99935"/>
                        <a:pt x="121947" y="102183"/>
                        <a:pt x="146652" y="101718"/>
                      </a:cubicBezTo>
                      <a:cubicBezTo>
                        <a:pt x="149717" y="101663"/>
                        <a:pt x="152782" y="101430"/>
                        <a:pt x="155847" y="101254"/>
                      </a:cubicBezTo>
                      <a:cubicBezTo>
                        <a:pt x="157612" y="129433"/>
                        <a:pt x="159377" y="157611"/>
                        <a:pt x="161141" y="185781"/>
                      </a:cubicBezTo>
                      <a:cubicBezTo>
                        <a:pt x="161884" y="185744"/>
                        <a:pt x="162720" y="185744"/>
                        <a:pt x="163463" y="185697"/>
                      </a:cubicBezTo>
                      <a:cubicBezTo>
                        <a:pt x="165692" y="185567"/>
                        <a:pt x="167828" y="185354"/>
                        <a:pt x="169964" y="185131"/>
                      </a:cubicBezTo>
                      <a:cubicBezTo>
                        <a:pt x="168200" y="156971"/>
                        <a:pt x="166435" y="128801"/>
                        <a:pt x="164670" y="100632"/>
                      </a:cubicBezTo>
                      <a:cubicBezTo>
                        <a:pt x="191233" y="98152"/>
                        <a:pt x="217145" y="91381"/>
                        <a:pt x="241572" y="81091"/>
                      </a:cubicBezTo>
                      <a:cubicBezTo>
                        <a:pt x="243150" y="105944"/>
                        <a:pt x="244730" y="130789"/>
                        <a:pt x="246216" y="155642"/>
                      </a:cubicBezTo>
                      <a:cubicBezTo>
                        <a:pt x="249095" y="153516"/>
                        <a:pt x="251974" y="151324"/>
                        <a:pt x="254668" y="149011"/>
                      </a:cubicBezTo>
                      <a:cubicBezTo>
                        <a:pt x="253182" y="125132"/>
                        <a:pt x="251695" y="101245"/>
                        <a:pt x="250210" y="77366"/>
                      </a:cubicBezTo>
                      <a:cubicBezTo>
                        <a:pt x="271385" y="67596"/>
                        <a:pt x="291354" y="55122"/>
                        <a:pt x="309557" y="40513"/>
                      </a:cubicBezTo>
                      <a:cubicBezTo>
                        <a:pt x="309743" y="36575"/>
                        <a:pt x="309929" y="32609"/>
                        <a:pt x="309929" y="2859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02" name="Google Shape;502;p14"/>
              <p:cNvGrpSpPr/>
              <p:nvPr/>
            </p:nvGrpSpPr>
            <p:grpSpPr>
              <a:xfrm>
                <a:off x="8872153" y="1085078"/>
                <a:ext cx="212384" cy="260659"/>
                <a:chOff x="5539395" y="106198"/>
                <a:chExt cx="145299" cy="178326"/>
              </a:xfrm>
            </p:grpSpPr>
            <p:sp>
              <p:nvSpPr>
                <p:cNvPr id="503" name="Google Shape;503;p14"/>
                <p:cNvSpPr/>
                <p:nvPr/>
              </p:nvSpPr>
              <p:spPr>
                <a:xfrm>
                  <a:off x="5539395" y="106198"/>
                  <a:ext cx="119993" cy="125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657" h="174951" extrusionOk="0">
                      <a:moveTo>
                        <a:pt x="53106" y="96517"/>
                      </a:moveTo>
                      <a:lnTo>
                        <a:pt x="0" y="50079"/>
                      </a:lnTo>
                      <a:lnTo>
                        <a:pt x="68496" y="60555"/>
                      </a:lnTo>
                      <a:lnTo>
                        <a:pt x="70317" y="0"/>
                      </a:lnTo>
                      <a:lnTo>
                        <a:pt x="94167" y="59673"/>
                      </a:lnTo>
                      <a:lnTo>
                        <a:pt x="157147" y="36686"/>
                      </a:lnTo>
                      <a:lnTo>
                        <a:pt x="108061" y="83784"/>
                      </a:lnTo>
                      <a:lnTo>
                        <a:pt x="166658" y="120637"/>
                      </a:lnTo>
                      <a:lnTo>
                        <a:pt x="97121" y="114526"/>
                      </a:lnTo>
                      <a:lnTo>
                        <a:pt x="103576" y="174951"/>
                      </a:lnTo>
                      <a:lnTo>
                        <a:pt x="72100" y="119309"/>
                      </a:lnTo>
                      <a:lnTo>
                        <a:pt x="12157" y="142361"/>
                      </a:lnTo>
                      <a:lnTo>
                        <a:pt x="53106" y="9651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4" name="Google Shape;504;p14"/>
                <p:cNvSpPr/>
                <p:nvPr/>
              </p:nvSpPr>
              <p:spPr>
                <a:xfrm>
                  <a:off x="5633846" y="227571"/>
                  <a:ext cx="50849" cy="56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23" h="79102" extrusionOk="0">
                      <a:moveTo>
                        <a:pt x="26154" y="30101"/>
                      </a:moveTo>
                      <a:lnTo>
                        <a:pt x="33343" y="0"/>
                      </a:lnTo>
                      <a:lnTo>
                        <a:pt x="43262" y="28727"/>
                      </a:lnTo>
                      <a:lnTo>
                        <a:pt x="67131" y="17080"/>
                      </a:lnTo>
                      <a:lnTo>
                        <a:pt x="48844" y="38516"/>
                      </a:lnTo>
                      <a:lnTo>
                        <a:pt x="70623" y="58271"/>
                      </a:lnTo>
                      <a:lnTo>
                        <a:pt x="42315" y="48834"/>
                      </a:lnTo>
                      <a:lnTo>
                        <a:pt x="39974" y="79103"/>
                      </a:lnTo>
                      <a:lnTo>
                        <a:pt x="28151" y="50859"/>
                      </a:lnTo>
                      <a:lnTo>
                        <a:pt x="6009" y="65701"/>
                      </a:lnTo>
                      <a:lnTo>
                        <a:pt x="21186" y="42119"/>
                      </a:lnTo>
                      <a:lnTo>
                        <a:pt x="0" y="23563"/>
                      </a:lnTo>
                      <a:lnTo>
                        <a:pt x="26154" y="3010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_1"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16"/>
          <p:cNvSpPr/>
          <p:nvPr/>
        </p:nvSpPr>
        <p:spPr>
          <a:xfrm>
            <a:off x="-24150" y="0"/>
            <a:ext cx="9168300" cy="5143500"/>
          </a:xfrm>
          <a:prstGeom prst="frame">
            <a:avLst>
              <a:gd name="adj1" fmla="val 682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549" name="Google Shape;549;p16"/>
          <p:cNvSpPr txBox="1">
            <a:spLocks noGrp="1"/>
          </p:cNvSpPr>
          <p:nvPr>
            <p:ph type="title"/>
          </p:nvPr>
        </p:nvSpPr>
        <p:spPr>
          <a:xfrm flipH="1">
            <a:off x="2394775" y="2415382"/>
            <a:ext cx="6036000" cy="10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50" name="Google Shape;550;p16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6716250" y="1077513"/>
            <a:ext cx="1602300" cy="11442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551" name="Google Shape;551;p16"/>
          <p:cNvGrpSpPr/>
          <p:nvPr/>
        </p:nvGrpSpPr>
        <p:grpSpPr>
          <a:xfrm flipH="1">
            <a:off x="70703" y="60766"/>
            <a:ext cx="8978605" cy="5021965"/>
            <a:chOff x="103728" y="55228"/>
            <a:chExt cx="8978605" cy="5021965"/>
          </a:xfrm>
        </p:grpSpPr>
        <p:grpSp>
          <p:nvGrpSpPr>
            <p:cNvPr id="552" name="Google Shape;552;p16"/>
            <p:cNvGrpSpPr/>
            <p:nvPr/>
          </p:nvGrpSpPr>
          <p:grpSpPr>
            <a:xfrm>
              <a:off x="7922453" y="55228"/>
              <a:ext cx="1159880" cy="2154148"/>
              <a:chOff x="7922453" y="55228"/>
              <a:chExt cx="1159880" cy="2154148"/>
            </a:xfrm>
          </p:grpSpPr>
          <p:grpSp>
            <p:nvGrpSpPr>
              <p:cNvPr id="553" name="Google Shape;553;p16"/>
              <p:cNvGrpSpPr/>
              <p:nvPr/>
            </p:nvGrpSpPr>
            <p:grpSpPr>
              <a:xfrm>
                <a:off x="8304005" y="160761"/>
                <a:ext cx="632884" cy="632917"/>
                <a:chOff x="6974995" y="262820"/>
                <a:chExt cx="432978" cy="433001"/>
              </a:xfrm>
            </p:grpSpPr>
            <p:sp>
              <p:nvSpPr>
                <p:cNvPr id="554" name="Google Shape;554;p16"/>
                <p:cNvSpPr/>
                <p:nvPr/>
              </p:nvSpPr>
              <p:spPr>
                <a:xfrm>
                  <a:off x="6974995" y="262820"/>
                  <a:ext cx="432978" cy="433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358" h="601390" extrusionOk="0">
                      <a:moveTo>
                        <a:pt x="600768" y="281989"/>
                      </a:moveTo>
                      <a:cubicBezTo>
                        <a:pt x="590459" y="116242"/>
                        <a:pt x="447708" y="-9735"/>
                        <a:pt x="281923" y="592"/>
                      </a:cubicBezTo>
                      <a:cubicBezTo>
                        <a:pt x="116231" y="10920"/>
                        <a:pt x="-9801" y="153653"/>
                        <a:pt x="600" y="319400"/>
                      </a:cubicBezTo>
                      <a:cubicBezTo>
                        <a:pt x="10910" y="485147"/>
                        <a:pt x="153661" y="611135"/>
                        <a:pt x="319353" y="600797"/>
                      </a:cubicBezTo>
                      <a:cubicBezTo>
                        <a:pt x="485137" y="590470"/>
                        <a:pt x="611078" y="447728"/>
                        <a:pt x="600768" y="281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5" name="Google Shape;555;p16"/>
                <p:cNvSpPr/>
                <p:nvPr/>
              </p:nvSpPr>
              <p:spPr>
                <a:xfrm>
                  <a:off x="7075565" y="402488"/>
                  <a:ext cx="30511" cy="57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76" h="80363" extrusionOk="0">
                      <a:moveTo>
                        <a:pt x="42225" y="38872"/>
                      </a:moveTo>
                      <a:cubicBezTo>
                        <a:pt x="43618" y="61051"/>
                        <a:pt x="35259" y="79617"/>
                        <a:pt x="23649" y="80341"/>
                      </a:cubicBezTo>
                      <a:cubicBezTo>
                        <a:pt x="12040" y="81066"/>
                        <a:pt x="1545" y="63670"/>
                        <a:pt x="152" y="41491"/>
                      </a:cubicBezTo>
                      <a:cubicBezTo>
                        <a:pt x="-1241" y="19312"/>
                        <a:pt x="7117" y="746"/>
                        <a:pt x="18727" y="22"/>
                      </a:cubicBezTo>
                      <a:cubicBezTo>
                        <a:pt x="30337" y="-703"/>
                        <a:pt x="40831" y="16693"/>
                        <a:pt x="42225" y="3887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6" name="Google Shape;556;p16"/>
                <p:cNvSpPr/>
                <p:nvPr/>
              </p:nvSpPr>
              <p:spPr>
                <a:xfrm>
                  <a:off x="7269661" y="390393"/>
                  <a:ext cx="30499" cy="57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60" h="80363" extrusionOk="0">
                      <a:moveTo>
                        <a:pt x="42207" y="38872"/>
                      </a:moveTo>
                      <a:cubicBezTo>
                        <a:pt x="43600" y="61051"/>
                        <a:pt x="35335" y="79617"/>
                        <a:pt x="23725" y="80341"/>
                      </a:cubicBezTo>
                      <a:cubicBezTo>
                        <a:pt x="12116" y="81066"/>
                        <a:pt x="1528" y="63670"/>
                        <a:pt x="134" y="41491"/>
                      </a:cubicBezTo>
                      <a:cubicBezTo>
                        <a:pt x="-1165" y="19312"/>
                        <a:pt x="7100" y="746"/>
                        <a:pt x="18710" y="22"/>
                      </a:cubicBezTo>
                      <a:cubicBezTo>
                        <a:pt x="30319" y="-703"/>
                        <a:pt x="40814" y="16693"/>
                        <a:pt x="42207" y="3887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7" name="Google Shape;557;p16"/>
                <p:cNvSpPr/>
                <p:nvPr/>
              </p:nvSpPr>
              <p:spPr>
                <a:xfrm>
                  <a:off x="7079344" y="461804"/>
                  <a:ext cx="224847" cy="136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287" h="189803" extrusionOk="0">
                      <a:moveTo>
                        <a:pt x="656" y="19188"/>
                      </a:moveTo>
                      <a:cubicBezTo>
                        <a:pt x="-88" y="27101"/>
                        <a:pt x="-180" y="35172"/>
                        <a:pt x="284" y="43355"/>
                      </a:cubicBezTo>
                      <a:cubicBezTo>
                        <a:pt x="5671" y="129433"/>
                        <a:pt x="79786" y="194864"/>
                        <a:pt x="165883" y="189496"/>
                      </a:cubicBezTo>
                      <a:cubicBezTo>
                        <a:pt x="251979" y="184137"/>
                        <a:pt x="317365" y="110003"/>
                        <a:pt x="311977" y="23934"/>
                      </a:cubicBezTo>
                      <a:cubicBezTo>
                        <a:pt x="311513" y="15752"/>
                        <a:pt x="310399" y="7765"/>
                        <a:pt x="308634" y="0"/>
                      </a:cubicBezTo>
                      <a:lnTo>
                        <a:pt x="656" y="1919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8" name="Google Shape;558;p16"/>
                <p:cNvSpPr/>
                <p:nvPr/>
              </p:nvSpPr>
              <p:spPr>
                <a:xfrm>
                  <a:off x="7081084" y="464529"/>
                  <a:ext cx="223149" cy="133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929" h="185780" extrusionOk="0">
                      <a:moveTo>
                        <a:pt x="309929" y="28606"/>
                      </a:moveTo>
                      <a:cubicBezTo>
                        <a:pt x="291446" y="44154"/>
                        <a:pt x="271293" y="57249"/>
                        <a:pt x="249559" y="67447"/>
                      </a:cubicBezTo>
                      <a:cubicBezTo>
                        <a:pt x="248166" y="44961"/>
                        <a:pt x="246773" y="22476"/>
                        <a:pt x="245380" y="0"/>
                      </a:cubicBezTo>
                      <a:lnTo>
                        <a:pt x="236557" y="548"/>
                      </a:lnTo>
                      <a:cubicBezTo>
                        <a:pt x="238042" y="24139"/>
                        <a:pt x="239529" y="47738"/>
                        <a:pt x="240922" y="71329"/>
                      </a:cubicBezTo>
                      <a:cubicBezTo>
                        <a:pt x="217795" y="81239"/>
                        <a:pt x="193277" y="88056"/>
                        <a:pt x="167735" y="91326"/>
                      </a:cubicBezTo>
                      <a:cubicBezTo>
                        <a:pt x="166527" y="91474"/>
                        <a:pt x="165320" y="91539"/>
                        <a:pt x="164113" y="91669"/>
                      </a:cubicBezTo>
                      <a:cubicBezTo>
                        <a:pt x="162348" y="62905"/>
                        <a:pt x="160584" y="34151"/>
                        <a:pt x="158726" y="5396"/>
                      </a:cubicBezTo>
                      <a:lnTo>
                        <a:pt x="149903" y="5944"/>
                      </a:lnTo>
                      <a:cubicBezTo>
                        <a:pt x="151761" y="34801"/>
                        <a:pt x="153525" y="63667"/>
                        <a:pt x="155290" y="92523"/>
                      </a:cubicBezTo>
                      <a:cubicBezTo>
                        <a:pt x="127519" y="94520"/>
                        <a:pt x="99564" y="91446"/>
                        <a:pt x="72537" y="84963"/>
                      </a:cubicBezTo>
                      <a:cubicBezTo>
                        <a:pt x="71051" y="60323"/>
                        <a:pt x="69471" y="35683"/>
                        <a:pt x="67986" y="11043"/>
                      </a:cubicBezTo>
                      <a:lnTo>
                        <a:pt x="59163" y="11591"/>
                      </a:lnTo>
                      <a:cubicBezTo>
                        <a:pt x="60556" y="35284"/>
                        <a:pt x="62041" y="58967"/>
                        <a:pt x="63528" y="82660"/>
                      </a:cubicBezTo>
                      <a:cubicBezTo>
                        <a:pt x="62878" y="82474"/>
                        <a:pt x="62135" y="82316"/>
                        <a:pt x="61484" y="82131"/>
                      </a:cubicBezTo>
                      <a:cubicBezTo>
                        <a:pt x="42537" y="76911"/>
                        <a:pt x="19876" y="68682"/>
                        <a:pt x="0" y="56943"/>
                      </a:cubicBezTo>
                      <a:cubicBezTo>
                        <a:pt x="650" y="60444"/>
                        <a:pt x="1393" y="63890"/>
                        <a:pt x="2229" y="67298"/>
                      </a:cubicBezTo>
                      <a:cubicBezTo>
                        <a:pt x="11795" y="72416"/>
                        <a:pt x="21733" y="76865"/>
                        <a:pt x="31207" y="80905"/>
                      </a:cubicBezTo>
                      <a:cubicBezTo>
                        <a:pt x="41980" y="85437"/>
                        <a:pt x="52940" y="89078"/>
                        <a:pt x="64178" y="92068"/>
                      </a:cubicBezTo>
                      <a:cubicBezTo>
                        <a:pt x="65571" y="114916"/>
                        <a:pt x="66964" y="137773"/>
                        <a:pt x="68450" y="160621"/>
                      </a:cubicBezTo>
                      <a:cubicBezTo>
                        <a:pt x="71422" y="162580"/>
                        <a:pt x="74487" y="164401"/>
                        <a:pt x="77645" y="166147"/>
                      </a:cubicBezTo>
                      <a:cubicBezTo>
                        <a:pt x="76159" y="142231"/>
                        <a:pt x="74673" y="118315"/>
                        <a:pt x="73186" y="94400"/>
                      </a:cubicBezTo>
                      <a:cubicBezTo>
                        <a:pt x="97149" y="99935"/>
                        <a:pt x="121947" y="102183"/>
                        <a:pt x="146652" y="101718"/>
                      </a:cubicBezTo>
                      <a:cubicBezTo>
                        <a:pt x="149717" y="101663"/>
                        <a:pt x="152782" y="101430"/>
                        <a:pt x="155847" y="101254"/>
                      </a:cubicBezTo>
                      <a:cubicBezTo>
                        <a:pt x="157612" y="129433"/>
                        <a:pt x="159377" y="157611"/>
                        <a:pt x="161141" y="185781"/>
                      </a:cubicBezTo>
                      <a:cubicBezTo>
                        <a:pt x="161884" y="185744"/>
                        <a:pt x="162720" y="185744"/>
                        <a:pt x="163463" y="185697"/>
                      </a:cubicBezTo>
                      <a:cubicBezTo>
                        <a:pt x="165692" y="185567"/>
                        <a:pt x="167828" y="185354"/>
                        <a:pt x="169964" y="185131"/>
                      </a:cubicBezTo>
                      <a:cubicBezTo>
                        <a:pt x="168200" y="156971"/>
                        <a:pt x="166435" y="128801"/>
                        <a:pt x="164670" y="100632"/>
                      </a:cubicBezTo>
                      <a:cubicBezTo>
                        <a:pt x="191233" y="98152"/>
                        <a:pt x="217145" y="91381"/>
                        <a:pt x="241572" y="81091"/>
                      </a:cubicBezTo>
                      <a:cubicBezTo>
                        <a:pt x="243150" y="105944"/>
                        <a:pt x="244730" y="130789"/>
                        <a:pt x="246216" y="155642"/>
                      </a:cubicBezTo>
                      <a:cubicBezTo>
                        <a:pt x="249095" y="153516"/>
                        <a:pt x="251974" y="151324"/>
                        <a:pt x="254668" y="149011"/>
                      </a:cubicBezTo>
                      <a:cubicBezTo>
                        <a:pt x="253182" y="125132"/>
                        <a:pt x="251695" y="101245"/>
                        <a:pt x="250210" y="77366"/>
                      </a:cubicBezTo>
                      <a:cubicBezTo>
                        <a:pt x="271385" y="67596"/>
                        <a:pt x="291354" y="55122"/>
                        <a:pt x="309557" y="40513"/>
                      </a:cubicBezTo>
                      <a:cubicBezTo>
                        <a:pt x="309743" y="36575"/>
                        <a:pt x="309929" y="32609"/>
                        <a:pt x="309929" y="2859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59" name="Google Shape;559;p16"/>
              <p:cNvGrpSpPr/>
              <p:nvPr/>
            </p:nvGrpSpPr>
            <p:grpSpPr>
              <a:xfrm flipH="1">
                <a:off x="8291781" y="1005185"/>
                <a:ext cx="790552" cy="790524"/>
                <a:chOff x="6416034" y="715105"/>
                <a:chExt cx="540845" cy="540825"/>
              </a:xfrm>
            </p:grpSpPr>
            <p:sp>
              <p:nvSpPr>
                <p:cNvPr id="560" name="Google Shape;560;p16"/>
                <p:cNvSpPr/>
                <p:nvPr/>
              </p:nvSpPr>
              <p:spPr>
                <a:xfrm>
                  <a:off x="6416034" y="715105"/>
                  <a:ext cx="540845" cy="54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173" h="751146" extrusionOk="0">
                      <a:moveTo>
                        <a:pt x="744846" y="443963"/>
                      </a:moveTo>
                      <a:cubicBezTo>
                        <a:pt x="782553" y="240043"/>
                        <a:pt x="647882" y="44120"/>
                        <a:pt x="443926" y="6348"/>
                      </a:cubicBezTo>
                      <a:cubicBezTo>
                        <a:pt x="240062" y="-31425"/>
                        <a:pt x="44121" y="103264"/>
                        <a:pt x="6348" y="307184"/>
                      </a:cubicBezTo>
                      <a:cubicBezTo>
                        <a:pt x="-31425" y="511103"/>
                        <a:pt x="103255" y="707026"/>
                        <a:pt x="307211" y="744799"/>
                      </a:cubicBezTo>
                      <a:cubicBezTo>
                        <a:pt x="511075" y="782572"/>
                        <a:pt x="707045" y="647883"/>
                        <a:pt x="744846" y="44396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1" name="Google Shape;561;p16"/>
                <p:cNvSpPr/>
                <p:nvPr/>
              </p:nvSpPr>
              <p:spPr>
                <a:xfrm>
                  <a:off x="6544972" y="940815"/>
                  <a:ext cx="284814" cy="178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575" h="248594" extrusionOk="0">
                      <a:moveTo>
                        <a:pt x="6515" y="0"/>
                      </a:moveTo>
                      <a:cubicBezTo>
                        <a:pt x="5308" y="4597"/>
                        <a:pt x="4193" y="9250"/>
                        <a:pt x="3358" y="14006"/>
                      </a:cubicBezTo>
                      <a:cubicBezTo>
                        <a:pt x="-16611" y="121752"/>
                        <a:pt x="54532" y="225281"/>
                        <a:pt x="162269" y="245240"/>
                      </a:cubicBezTo>
                      <a:cubicBezTo>
                        <a:pt x="270006" y="265200"/>
                        <a:pt x="373563" y="194028"/>
                        <a:pt x="393532" y="86282"/>
                      </a:cubicBezTo>
                      <a:cubicBezTo>
                        <a:pt x="394368" y="81536"/>
                        <a:pt x="395018" y="76800"/>
                        <a:pt x="395575" y="72072"/>
                      </a:cubicBezTo>
                      <a:lnTo>
                        <a:pt x="6515" y="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2" name="Google Shape;562;p16"/>
                <p:cNvSpPr/>
                <p:nvPr/>
              </p:nvSpPr>
              <p:spPr>
                <a:xfrm>
                  <a:off x="6571363" y="944836"/>
                  <a:ext cx="236590" cy="75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97" h="105231" extrusionOk="0">
                      <a:moveTo>
                        <a:pt x="151296" y="100957"/>
                      </a:moveTo>
                      <a:cubicBezTo>
                        <a:pt x="220675" y="113811"/>
                        <a:pt x="286710" y="96880"/>
                        <a:pt x="328598" y="60871"/>
                      </a:cubicBezTo>
                      <a:lnTo>
                        <a:pt x="0" y="0"/>
                      </a:lnTo>
                      <a:cubicBezTo>
                        <a:pt x="26191" y="48621"/>
                        <a:pt x="81825" y="88093"/>
                        <a:pt x="151296" y="10094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3" name="Google Shape;563;p16"/>
                <p:cNvSpPr/>
                <p:nvPr/>
              </p:nvSpPr>
              <p:spPr>
                <a:xfrm>
                  <a:off x="6559085" y="845554"/>
                  <a:ext cx="39527" cy="71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98" h="99291" extrusionOk="0">
                      <a:moveTo>
                        <a:pt x="53296" y="54438"/>
                      </a:moveTo>
                      <a:cubicBezTo>
                        <a:pt x="48282" y="81725"/>
                        <a:pt x="32585" y="101703"/>
                        <a:pt x="18283" y="99056"/>
                      </a:cubicBezTo>
                      <a:cubicBezTo>
                        <a:pt x="3979" y="96409"/>
                        <a:pt x="-3451" y="72140"/>
                        <a:pt x="1565" y="44853"/>
                      </a:cubicBezTo>
                      <a:cubicBezTo>
                        <a:pt x="6673" y="17566"/>
                        <a:pt x="22369" y="-2412"/>
                        <a:pt x="36579" y="235"/>
                      </a:cubicBezTo>
                      <a:cubicBezTo>
                        <a:pt x="50882" y="2882"/>
                        <a:pt x="58405" y="27151"/>
                        <a:pt x="53296" y="5443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4" name="Google Shape;564;p16"/>
                <p:cNvSpPr/>
                <p:nvPr/>
              </p:nvSpPr>
              <p:spPr>
                <a:xfrm>
                  <a:off x="6797916" y="889787"/>
                  <a:ext cx="39527" cy="71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98" h="99291" extrusionOk="0">
                      <a:moveTo>
                        <a:pt x="53297" y="54438"/>
                      </a:moveTo>
                      <a:cubicBezTo>
                        <a:pt x="48282" y="81725"/>
                        <a:pt x="32586" y="101703"/>
                        <a:pt x="18283" y="99056"/>
                      </a:cubicBezTo>
                      <a:cubicBezTo>
                        <a:pt x="3979" y="96409"/>
                        <a:pt x="-3451" y="72140"/>
                        <a:pt x="1565" y="44853"/>
                      </a:cubicBezTo>
                      <a:cubicBezTo>
                        <a:pt x="6673" y="17566"/>
                        <a:pt x="22276" y="-2412"/>
                        <a:pt x="36580" y="235"/>
                      </a:cubicBezTo>
                      <a:cubicBezTo>
                        <a:pt x="50882" y="2882"/>
                        <a:pt x="58406" y="27151"/>
                        <a:pt x="53297" y="5443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65" name="Google Shape;565;p16"/>
              <p:cNvGrpSpPr/>
              <p:nvPr/>
            </p:nvGrpSpPr>
            <p:grpSpPr>
              <a:xfrm>
                <a:off x="7922453" y="55228"/>
                <a:ext cx="212384" cy="260659"/>
                <a:chOff x="5539395" y="106198"/>
                <a:chExt cx="145299" cy="178326"/>
              </a:xfrm>
            </p:grpSpPr>
            <p:sp>
              <p:nvSpPr>
                <p:cNvPr id="566" name="Google Shape;566;p16"/>
                <p:cNvSpPr/>
                <p:nvPr/>
              </p:nvSpPr>
              <p:spPr>
                <a:xfrm>
                  <a:off x="5539395" y="106198"/>
                  <a:ext cx="119993" cy="125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657" h="174951" extrusionOk="0">
                      <a:moveTo>
                        <a:pt x="53106" y="96517"/>
                      </a:moveTo>
                      <a:lnTo>
                        <a:pt x="0" y="50079"/>
                      </a:lnTo>
                      <a:lnTo>
                        <a:pt x="68496" y="60555"/>
                      </a:lnTo>
                      <a:lnTo>
                        <a:pt x="70317" y="0"/>
                      </a:lnTo>
                      <a:lnTo>
                        <a:pt x="94167" y="59673"/>
                      </a:lnTo>
                      <a:lnTo>
                        <a:pt x="157147" y="36686"/>
                      </a:lnTo>
                      <a:lnTo>
                        <a:pt x="108061" y="83784"/>
                      </a:lnTo>
                      <a:lnTo>
                        <a:pt x="166658" y="120637"/>
                      </a:lnTo>
                      <a:lnTo>
                        <a:pt x="97121" y="114526"/>
                      </a:lnTo>
                      <a:lnTo>
                        <a:pt x="103576" y="174951"/>
                      </a:lnTo>
                      <a:lnTo>
                        <a:pt x="72100" y="119309"/>
                      </a:lnTo>
                      <a:lnTo>
                        <a:pt x="12157" y="142361"/>
                      </a:lnTo>
                      <a:lnTo>
                        <a:pt x="53106" y="9651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7" name="Google Shape;567;p16"/>
                <p:cNvSpPr/>
                <p:nvPr/>
              </p:nvSpPr>
              <p:spPr>
                <a:xfrm>
                  <a:off x="5633846" y="227571"/>
                  <a:ext cx="50849" cy="56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23" h="79102" extrusionOk="0">
                      <a:moveTo>
                        <a:pt x="26154" y="30101"/>
                      </a:moveTo>
                      <a:lnTo>
                        <a:pt x="33343" y="0"/>
                      </a:lnTo>
                      <a:lnTo>
                        <a:pt x="43262" y="28727"/>
                      </a:lnTo>
                      <a:lnTo>
                        <a:pt x="67131" y="17080"/>
                      </a:lnTo>
                      <a:lnTo>
                        <a:pt x="48844" y="38516"/>
                      </a:lnTo>
                      <a:lnTo>
                        <a:pt x="70623" y="58271"/>
                      </a:lnTo>
                      <a:lnTo>
                        <a:pt x="42315" y="48834"/>
                      </a:lnTo>
                      <a:lnTo>
                        <a:pt x="39974" y="79103"/>
                      </a:lnTo>
                      <a:lnTo>
                        <a:pt x="28151" y="50859"/>
                      </a:lnTo>
                      <a:lnTo>
                        <a:pt x="6009" y="65701"/>
                      </a:lnTo>
                      <a:lnTo>
                        <a:pt x="21186" y="42119"/>
                      </a:lnTo>
                      <a:lnTo>
                        <a:pt x="0" y="23563"/>
                      </a:lnTo>
                      <a:lnTo>
                        <a:pt x="26154" y="3010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68" name="Google Shape;568;p16"/>
              <p:cNvGrpSpPr/>
              <p:nvPr/>
            </p:nvGrpSpPr>
            <p:grpSpPr>
              <a:xfrm flipH="1">
                <a:off x="8684967" y="1863054"/>
                <a:ext cx="344608" cy="346322"/>
                <a:chOff x="4979184" y="993907"/>
                <a:chExt cx="235759" cy="236931"/>
              </a:xfrm>
            </p:grpSpPr>
            <p:sp>
              <p:nvSpPr>
                <p:cNvPr id="569" name="Google Shape;569;p16"/>
                <p:cNvSpPr/>
                <p:nvPr/>
              </p:nvSpPr>
              <p:spPr>
                <a:xfrm>
                  <a:off x="4979184" y="1051898"/>
                  <a:ext cx="177134" cy="178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020" h="248528" extrusionOk="0">
                      <a:moveTo>
                        <a:pt x="77691" y="118882"/>
                      </a:moveTo>
                      <a:lnTo>
                        <a:pt x="31225" y="30213"/>
                      </a:lnTo>
                      <a:lnTo>
                        <a:pt x="116486" y="79177"/>
                      </a:lnTo>
                      <a:lnTo>
                        <a:pt x="149940" y="0"/>
                      </a:lnTo>
                      <a:lnTo>
                        <a:pt x="150906" y="91168"/>
                      </a:lnTo>
                      <a:lnTo>
                        <a:pt x="246020" y="93044"/>
                      </a:lnTo>
                      <a:lnTo>
                        <a:pt x="156924" y="130204"/>
                      </a:lnTo>
                      <a:lnTo>
                        <a:pt x="215566" y="209000"/>
                      </a:lnTo>
                      <a:lnTo>
                        <a:pt x="126693" y="165264"/>
                      </a:lnTo>
                      <a:lnTo>
                        <a:pt x="104263" y="248528"/>
                      </a:lnTo>
                      <a:lnTo>
                        <a:pt x="91131" y="158772"/>
                      </a:lnTo>
                      <a:lnTo>
                        <a:pt x="0" y="158540"/>
                      </a:lnTo>
                      <a:lnTo>
                        <a:pt x="77691" y="118882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0" name="Google Shape;570;p16"/>
                <p:cNvSpPr/>
                <p:nvPr/>
              </p:nvSpPr>
              <p:spPr>
                <a:xfrm>
                  <a:off x="5167037" y="1168095"/>
                  <a:ext cx="47906" cy="48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36" h="67920" extrusionOk="0">
                      <a:moveTo>
                        <a:pt x="28253" y="22708"/>
                      </a:moveTo>
                      <a:lnTo>
                        <a:pt x="43940" y="0"/>
                      </a:lnTo>
                      <a:lnTo>
                        <a:pt x="42918" y="27092"/>
                      </a:lnTo>
                      <a:lnTo>
                        <a:pt x="66536" y="25104"/>
                      </a:lnTo>
                      <a:lnTo>
                        <a:pt x="44395" y="37030"/>
                      </a:lnTo>
                      <a:lnTo>
                        <a:pt x="56134" y="60490"/>
                      </a:lnTo>
                      <a:lnTo>
                        <a:pt x="35646" y="43503"/>
                      </a:lnTo>
                      <a:lnTo>
                        <a:pt x="23925" y="67920"/>
                      </a:lnTo>
                      <a:lnTo>
                        <a:pt x="23210" y="40615"/>
                      </a:lnTo>
                      <a:lnTo>
                        <a:pt x="0" y="45816"/>
                      </a:lnTo>
                      <a:lnTo>
                        <a:pt x="20238" y="31104"/>
                      </a:lnTo>
                      <a:lnTo>
                        <a:pt x="8610" y="8823"/>
                      </a:lnTo>
                      <a:lnTo>
                        <a:pt x="28253" y="22708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1" name="Google Shape;571;p16"/>
                <p:cNvSpPr/>
                <p:nvPr/>
              </p:nvSpPr>
              <p:spPr>
                <a:xfrm>
                  <a:off x="5003909" y="993907"/>
                  <a:ext cx="31476" cy="32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16" h="44636" extrusionOk="0">
                      <a:moveTo>
                        <a:pt x="18566" y="14925"/>
                      </a:moveTo>
                      <a:lnTo>
                        <a:pt x="28875" y="0"/>
                      </a:lnTo>
                      <a:lnTo>
                        <a:pt x="28197" y="17804"/>
                      </a:lnTo>
                      <a:lnTo>
                        <a:pt x="43717" y="16504"/>
                      </a:lnTo>
                      <a:lnTo>
                        <a:pt x="29172" y="24334"/>
                      </a:lnTo>
                      <a:lnTo>
                        <a:pt x="36881" y="39751"/>
                      </a:lnTo>
                      <a:lnTo>
                        <a:pt x="23423" y="28587"/>
                      </a:lnTo>
                      <a:lnTo>
                        <a:pt x="15715" y="44636"/>
                      </a:lnTo>
                      <a:lnTo>
                        <a:pt x="15250" y="26693"/>
                      </a:lnTo>
                      <a:lnTo>
                        <a:pt x="0" y="30111"/>
                      </a:lnTo>
                      <a:lnTo>
                        <a:pt x="13300" y="20442"/>
                      </a:lnTo>
                      <a:lnTo>
                        <a:pt x="5656" y="5805"/>
                      </a:lnTo>
                      <a:lnTo>
                        <a:pt x="18566" y="14925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572" name="Google Shape;572;p16"/>
            <p:cNvGrpSpPr/>
            <p:nvPr/>
          </p:nvGrpSpPr>
          <p:grpSpPr>
            <a:xfrm>
              <a:off x="103728" y="3809416"/>
              <a:ext cx="1149767" cy="1267777"/>
              <a:chOff x="103728" y="3809416"/>
              <a:chExt cx="1149767" cy="1267777"/>
            </a:xfrm>
          </p:grpSpPr>
          <p:grpSp>
            <p:nvGrpSpPr>
              <p:cNvPr id="573" name="Google Shape;573;p16"/>
              <p:cNvGrpSpPr/>
              <p:nvPr/>
            </p:nvGrpSpPr>
            <p:grpSpPr>
              <a:xfrm>
                <a:off x="493387" y="4317084"/>
                <a:ext cx="760109" cy="760109"/>
                <a:chOff x="7235107" y="875577"/>
                <a:chExt cx="376758" cy="376758"/>
              </a:xfrm>
            </p:grpSpPr>
            <p:sp>
              <p:nvSpPr>
                <p:cNvPr id="574" name="Google Shape;574;p16"/>
                <p:cNvSpPr/>
                <p:nvPr/>
              </p:nvSpPr>
              <p:spPr>
                <a:xfrm>
                  <a:off x="7235107" y="875577"/>
                  <a:ext cx="376758" cy="376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464" h="521464" extrusionOk="0">
                      <a:moveTo>
                        <a:pt x="521464" y="260732"/>
                      </a:moveTo>
                      <a:cubicBezTo>
                        <a:pt x="521464" y="404731"/>
                        <a:pt x="404730" y="521465"/>
                        <a:pt x="260732" y="521465"/>
                      </a:cubicBezTo>
                      <a:cubicBezTo>
                        <a:pt x="116733" y="521465"/>
                        <a:pt x="-1" y="404731"/>
                        <a:pt x="-1" y="260732"/>
                      </a:cubicBezTo>
                      <a:cubicBezTo>
                        <a:pt x="-1" y="116734"/>
                        <a:pt x="116733" y="0"/>
                        <a:pt x="260732" y="0"/>
                      </a:cubicBezTo>
                      <a:cubicBezTo>
                        <a:pt x="404730" y="0"/>
                        <a:pt x="521464" y="116734"/>
                        <a:pt x="521464" y="26073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5" name="Google Shape;575;p16"/>
                <p:cNvSpPr/>
                <p:nvPr/>
              </p:nvSpPr>
              <p:spPr>
                <a:xfrm>
                  <a:off x="7471455" y="1001410"/>
                  <a:ext cx="85875" cy="628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71" h="87276" extrusionOk="0">
                      <a:moveTo>
                        <a:pt x="69379" y="34207"/>
                      </a:moveTo>
                      <a:cubicBezTo>
                        <a:pt x="44859" y="24753"/>
                        <a:pt x="17647" y="31830"/>
                        <a:pt x="0" y="43003"/>
                      </a:cubicBezTo>
                      <a:cubicBezTo>
                        <a:pt x="14025" y="9307"/>
                        <a:pt x="49875" y="-8237"/>
                        <a:pt x="81174" y="3790"/>
                      </a:cubicBezTo>
                      <a:cubicBezTo>
                        <a:pt x="112381" y="15809"/>
                        <a:pt x="127241" y="52885"/>
                        <a:pt x="114981" y="87277"/>
                      </a:cubicBezTo>
                      <a:cubicBezTo>
                        <a:pt x="109502" y="67206"/>
                        <a:pt x="93991" y="43662"/>
                        <a:pt x="69379" y="342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6" name="Google Shape;576;p16"/>
                <p:cNvSpPr/>
                <p:nvPr/>
              </p:nvSpPr>
              <p:spPr>
                <a:xfrm>
                  <a:off x="7301148" y="967122"/>
                  <a:ext cx="88672" cy="48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55" h="67679" extrusionOk="0">
                      <a:moveTo>
                        <a:pt x="62599" y="32610"/>
                      </a:moveTo>
                      <a:cubicBezTo>
                        <a:pt x="88883" y="33436"/>
                        <a:pt x="111359" y="50563"/>
                        <a:pt x="123155" y="67680"/>
                      </a:cubicBezTo>
                      <a:cubicBezTo>
                        <a:pt x="123340" y="31189"/>
                        <a:pt x="97149" y="1078"/>
                        <a:pt x="63714" y="29"/>
                      </a:cubicBezTo>
                      <a:cubicBezTo>
                        <a:pt x="30278" y="-1030"/>
                        <a:pt x="2136" y="27362"/>
                        <a:pt x="0" y="63788"/>
                      </a:cubicBezTo>
                      <a:cubicBezTo>
                        <a:pt x="12910" y="47451"/>
                        <a:pt x="36408" y="31774"/>
                        <a:pt x="62599" y="3261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7" name="Google Shape;577;p16"/>
                <p:cNvSpPr/>
                <p:nvPr/>
              </p:nvSpPr>
              <p:spPr>
                <a:xfrm>
                  <a:off x="7344189" y="1036300"/>
                  <a:ext cx="162734" cy="103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019" h="143949" extrusionOk="0">
                      <a:moveTo>
                        <a:pt x="4230" y="9"/>
                      </a:moveTo>
                      <a:cubicBezTo>
                        <a:pt x="3488" y="2628"/>
                        <a:pt x="2837" y="5276"/>
                        <a:pt x="2280" y="7987"/>
                      </a:cubicBezTo>
                      <a:cubicBezTo>
                        <a:pt x="-10165" y="69398"/>
                        <a:pt x="29586" y="129256"/>
                        <a:pt x="90977" y="141674"/>
                      </a:cubicBezTo>
                      <a:cubicBezTo>
                        <a:pt x="152462" y="154101"/>
                        <a:pt x="212274" y="114387"/>
                        <a:pt x="224720" y="52967"/>
                      </a:cubicBezTo>
                      <a:cubicBezTo>
                        <a:pt x="225276" y="50265"/>
                        <a:pt x="225648" y="47562"/>
                        <a:pt x="226019" y="44859"/>
                      </a:cubicBezTo>
                      <a:lnTo>
                        <a:pt x="423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8" name="Google Shape;578;p16"/>
                <p:cNvSpPr/>
                <p:nvPr/>
              </p:nvSpPr>
              <p:spPr>
                <a:xfrm>
                  <a:off x="7364996" y="1090637"/>
                  <a:ext cx="95826" cy="49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091" h="68387" extrusionOk="0">
                      <a:moveTo>
                        <a:pt x="0" y="30522"/>
                      </a:moveTo>
                      <a:cubicBezTo>
                        <a:pt x="15696" y="48168"/>
                        <a:pt x="37151" y="61060"/>
                        <a:pt x="62041" y="66112"/>
                      </a:cubicBezTo>
                      <a:cubicBezTo>
                        <a:pt x="87025" y="71164"/>
                        <a:pt x="111730" y="67598"/>
                        <a:pt x="133092" y="57456"/>
                      </a:cubicBezTo>
                      <a:cubicBezTo>
                        <a:pt x="126497" y="30011"/>
                        <a:pt x="104671" y="7461"/>
                        <a:pt x="75137" y="1498"/>
                      </a:cubicBezTo>
                      <a:cubicBezTo>
                        <a:pt x="45695" y="-4465"/>
                        <a:pt x="16810" y="7813"/>
                        <a:pt x="0" y="30522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9" name="Google Shape;579;p16"/>
                <p:cNvSpPr/>
                <p:nvPr/>
              </p:nvSpPr>
              <p:spPr>
                <a:xfrm>
                  <a:off x="7359654" y="1038811"/>
                  <a:ext cx="134811" cy="44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238" h="62032" extrusionOk="0">
                      <a:moveTo>
                        <a:pt x="85539" y="59135"/>
                      </a:moveTo>
                      <a:cubicBezTo>
                        <a:pt x="125011" y="67140"/>
                        <a:pt x="162998" y="58076"/>
                        <a:pt x="187239" y="37884"/>
                      </a:cubicBezTo>
                      <a:lnTo>
                        <a:pt x="0" y="0"/>
                      </a:lnTo>
                      <a:cubicBezTo>
                        <a:pt x="14488" y="28040"/>
                        <a:pt x="45974" y="51129"/>
                        <a:pt x="85539" y="5913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80" name="Google Shape;580;p16"/>
              <p:cNvGrpSpPr/>
              <p:nvPr/>
            </p:nvGrpSpPr>
            <p:grpSpPr>
              <a:xfrm>
                <a:off x="103728" y="3809416"/>
                <a:ext cx="417291" cy="1203871"/>
                <a:chOff x="103728" y="3809416"/>
                <a:chExt cx="417291" cy="1203871"/>
              </a:xfrm>
            </p:grpSpPr>
            <p:grpSp>
              <p:nvGrpSpPr>
                <p:cNvPr id="581" name="Google Shape;581;p16"/>
                <p:cNvGrpSpPr/>
                <p:nvPr/>
              </p:nvGrpSpPr>
              <p:grpSpPr>
                <a:xfrm>
                  <a:off x="140341" y="3809416"/>
                  <a:ext cx="380679" cy="380687"/>
                  <a:chOff x="7700516" y="334470"/>
                  <a:chExt cx="260436" cy="260441"/>
                </a:xfrm>
              </p:grpSpPr>
              <p:sp>
                <p:nvSpPr>
                  <p:cNvPr id="582" name="Google Shape;582;p16"/>
                  <p:cNvSpPr/>
                  <p:nvPr/>
                </p:nvSpPr>
                <p:spPr>
                  <a:xfrm>
                    <a:off x="7700516" y="334470"/>
                    <a:ext cx="260436" cy="2604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716" h="361724" extrusionOk="0">
                        <a:moveTo>
                          <a:pt x="350822" y="119288"/>
                        </a:moveTo>
                        <a:cubicBezTo>
                          <a:pt x="316830" y="25399"/>
                          <a:pt x="213179" y="-23148"/>
                          <a:pt x="119281" y="10854"/>
                        </a:cubicBezTo>
                        <a:cubicBezTo>
                          <a:pt x="25383" y="44866"/>
                          <a:pt x="-23192" y="148544"/>
                          <a:pt x="10894" y="242442"/>
                        </a:cubicBezTo>
                        <a:cubicBezTo>
                          <a:pt x="44887" y="336331"/>
                          <a:pt x="148537" y="384877"/>
                          <a:pt x="242435" y="350866"/>
                        </a:cubicBezTo>
                        <a:cubicBezTo>
                          <a:pt x="336334" y="316854"/>
                          <a:pt x="384908" y="213176"/>
                          <a:pt x="350822" y="119288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3" name="Google Shape;583;p16"/>
                  <p:cNvSpPr/>
                  <p:nvPr/>
                </p:nvSpPr>
                <p:spPr>
                  <a:xfrm>
                    <a:off x="7738687" y="435104"/>
                    <a:ext cx="61037" cy="379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774" h="52695" extrusionOk="0">
                        <a:moveTo>
                          <a:pt x="38800" y="22845"/>
                        </a:moveTo>
                        <a:cubicBezTo>
                          <a:pt x="56725" y="19771"/>
                          <a:pt x="74372" y="28315"/>
                          <a:pt x="84774" y="38309"/>
                        </a:cubicBezTo>
                        <a:cubicBezTo>
                          <a:pt x="79852" y="13483"/>
                          <a:pt x="57840" y="-3346"/>
                          <a:pt x="34992" y="564"/>
                        </a:cubicBezTo>
                        <a:cubicBezTo>
                          <a:pt x="12052" y="4474"/>
                          <a:pt x="-3088" y="27647"/>
                          <a:pt x="535" y="52696"/>
                        </a:cubicBezTo>
                        <a:cubicBezTo>
                          <a:pt x="7036" y="39814"/>
                          <a:pt x="20782" y="25919"/>
                          <a:pt x="38800" y="2284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4" name="Google Shape;584;p16"/>
                  <p:cNvSpPr/>
                  <p:nvPr/>
                </p:nvSpPr>
                <p:spPr>
                  <a:xfrm>
                    <a:off x="7848658" y="395655"/>
                    <a:ext cx="57654" cy="47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075" h="66197" extrusionOk="0">
                        <a:moveTo>
                          <a:pt x="31687" y="24886"/>
                        </a:moveTo>
                        <a:cubicBezTo>
                          <a:pt x="15898" y="34035"/>
                          <a:pt x="7818" y="51857"/>
                          <a:pt x="6239" y="66198"/>
                        </a:cubicBezTo>
                        <a:cubicBezTo>
                          <a:pt x="-5928" y="43982"/>
                          <a:pt x="202" y="16973"/>
                          <a:pt x="20264" y="5326"/>
                        </a:cubicBezTo>
                        <a:cubicBezTo>
                          <a:pt x="40324" y="-6320"/>
                          <a:pt x="66887" y="1779"/>
                          <a:pt x="80075" y="23326"/>
                        </a:cubicBezTo>
                        <a:cubicBezTo>
                          <a:pt x="66887" y="17595"/>
                          <a:pt x="47383" y="15729"/>
                          <a:pt x="31687" y="2488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5" name="Google Shape;585;p16"/>
                  <p:cNvSpPr/>
                  <p:nvPr/>
                </p:nvSpPr>
                <p:spPr>
                  <a:xfrm>
                    <a:off x="7778720" y="454375"/>
                    <a:ext cx="113135" cy="687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7132" h="95434" extrusionOk="0">
                        <a:moveTo>
                          <a:pt x="99595" y="90019"/>
                        </a:moveTo>
                        <a:cubicBezTo>
                          <a:pt x="63467" y="103124"/>
                          <a:pt x="24737" y="91979"/>
                          <a:pt x="1146" y="61617"/>
                        </a:cubicBezTo>
                        <a:cubicBezTo>
                          <a:pt x="-711" y="59295"/>
                          <a:pt x="-247" y="55961"/>
                          <a:pt x="2075" y="54150"/>
                        </a:cubicBezTo>
                        <a:cubicBezTo>
                          <a:pt x="4397" y="52348"/>
                          <a:pt x="7741" y="52766"/>
                          <a:pt x="9505" y="55079"/>
                        </a:cubicBezTo>
                        <a:cubicBezTo>
                          <a:pt x="30310" y="81735"/>
                          <a:pt x="64210" y="91515"/>
                          <a:pt x="95974" y="80016"/>
                        </a:cubicBezTo>
                        <a:cubicBezTo>
                          <a:pt x="127738" y="68509"/>
                          <a:pt x="147520" y="39262"/>
                          <a:pt x="146405" y="5501"/>
                        </a:cubicBezTo>
                        <a:cubicBezTo>
                          <a:pt x="146313" y="2567"/>
                          <a:pt x="148635" y="105"/>
                          <a:pt x="151514" y="3"/>
                        </a:cubicBezTo>
                        <a:cubicBezTo>
                          <a:pt x="154486" y="-99"/>
                          <a:pt x="156900" y="2204"/>
                          <a:pt x="157086" y="5139"/>
                        </a:cubicBezTo>
                        <a:cubicBezTo>
                          <a:pt x="158293" y="43590"/>
                          <a:pt x="135817" y="76905"/>
                          <a:pt x="99595" y="9001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86" name="Google Shape;586;p16"/>
                <p:cNvGrpSpPr/>
                <p:nvPr/>
              </p:nvGrpSpPr>
              <p:grpSpPr>
                <a:xfrm>
                  <a:off x="103728" y="4752628"/>
                  <a:ext cx="212384" cy="260659"/>
                  <a:chOff x="5539395" y="106198"/>
                  <a:chExt cx="145299" cy="178326"/>
                </a:xfrm>
              </p:grpSpPr>
              <p:sp>
                <p:nvSpPr>
                  <p:cNvPr id="587" name="Google Shape;587;p16"/>
                  <p:cNvSpPr/>
                  <p:nvPr/>
                </p:nvSpPr>
                <p:spPr>
                  <a:xfrm>
                    <a:off x="5539395" y="106198"/>
                    <a:ext cx="119993" cy="125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57" h="174951" extrusionOk="0">
                        <a:moveTo>
                          <a:pt x="53106" y="96517"/>
                        </a:moveTo>
                        <a:lnTo>
                          <a:pt x="0" y="50079"/>
                        </a:lnTo>
                        <a:lnTo>
                          <a:pt x="68496" y="60555"/>
                        </a:lnTo>
                        <a:lnTo>
                          <a:pt x="70317" y="0"/>
                        </a:lnTo>
                        <a:lnTo>
                          <a:pt x="94167" y="59673"/>
                        </a:lnTo>
                        <a:lnTo>
                          <a:pt x="157147" y="36686"/>
                        </a:lnTo>
                        <a:lnTo>
                          <a:pt x="108061" y="83784"/>
                        </a:lnTo>
                        <a:lnTo>
                          <a:pt x="166658" y="120637"/>
                        </a:lnTo>
                        <a:lnTo>
                          <a:pt x="97121" y="114526"/>
                        </a:lnTo>
                        <a:lnTo>
                          <a:pt x="103576" y="174951"/>
                        </a:lnTo>
                        <a:lnTo>
                          <a:pt x="72100" y="119309"/>
                        </a:lnTo>
                        <a:lnTo>
                          <a:pt x="12157" y="142361"/>
                        </a:lnTo>
                        <a:lnTo>
                          <a:pt x="53106" y="9651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8" name="Google Shape;588;p16"/>
                  <p:cNvSpPr/>
                  <p:nvPr/>
                </p:nvSpPr>
                <p:spPr>
                  <a:xfrm>
                    <a:off x="5633846" y="227571"/>
                    <a:ext cx="50849" cy="569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623" h="79102" extrusionOk="0">
                        <a:moveTo>
                          <a:pt x="26154" y="30101"/>
                        </a:moveTo>
                        <a:lnTo>
                          <a:pt x="33343" y="0"/>
                        </a:lnTo>
                        <a:lnTo>
                          <a:pt x="43262" y="28727"/>
                        </a:lnTo>
                        <a:lnTo>
                          <a:pt x="67131" y="17080"/>
                        </a:lnTo>
                        <a:lnTo>
                          <a:pt x="48844" y="38516"/>
                        </a:lnTo>
                        <a:lnTo>
                          <a:pt x="70623" y="58271"/>
                        </a:lnTo>
                        <a:lnTo>
                          <a:pt x="42315" y="48834"/>
                        </a:lnTo>
                        <a:lnTo>
                          <a:pt x="39974" y="79103"/>
                        </a:lnTo>
                        <a:lnTo>
                          <a:pt x="28151" y="50859"/>
                        </a:lnTo>
                        <a:lnTo>
                          <a:pt x="6009" y="65701"/>
                        </a:lnTo>
                        <a:lnTo>
                          <a:pt x="21186" y="42119"/>
                        </a:lnTo>
                        <a:lnTo>
                          <a:pt x="0" y="23563"/>
                        </a:lnTo>
                        <a:lnTo>
                          <a:pt x="26154" y="3010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9" name="Google Shape;699;p20"/>
          <p:cNvGrpSpPr/>
          <p:nvPr/>
        </p:nvGrpSpPr>
        <p:grpSpPr>
          <a:xfrm flipH="1">
            <a:off x="-24150" y="0"/>
            <a:ext cx="9168300" cy="5143500"/>
            <a:chOff x="-24150" y="0"/>
            <a:chExt cx="9168300" cy="5143500"/>
          </a:xfrm>
        </p:grpSpPr>
        <p:sp>
          <p:nvSpPr>
            <p:cNvPr id="700" name="Google Shape;700;p20"/>
            <p:cNvSpPr/>
            <p:nvPr/>
          </p:nvSpPr>
          <p:spPr>
            <a:xfrm>
              <a:off x="-24150" y="0"/>
              <a:ext cx="9168300" cy="5143500"/>
            </a:xfrm>
            <a:prstGeom prst="frame">
              <a:avLst>
                <a:gd name="adj1" fmla="val 6829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grpSp>
          <p:nvGrpSpPr>
            <p:cNvPr id="701" name="Google Shape;701;p20"/>
            <p:cNvGrpSpPr/>
            <p:nvPr/>
          </p:nvGrpSpPr>
          <p:grpSpPr>
            <a:xfrm flipH="1">
              <a:off x="8559307" y="3152903"/>
              <a:ext cx="550707" cy="1977798"/>
              <a:chOff x="55327" y="-319447"/>
              <a:chExt cx="550707" cy="1977798"/>
            </a:xfrm>
          </p:grpSpPr>
          <p:grpSp>
            <p:nvGrpSpPr>
              <p:cNvPr id="702" name="Google Shape;702;p20"/>
              <p:cNvGrpSpPr/>
              <p:nvPr/>
            </p:nvGrpSpPr>
            <p:grpSpPr>
              <a:xfrm>
                <a:off x="55327" y="647676"/>
                <a:ext cx="550707" cy="550707"/>
                <a:chOff x="7235107" y="875577"/>
                <a:chExt cx="376758" cy="376758"/>
              </a:xfrm>
            </p:grpSpPr>
            <p:sp>
              <p:nvSpPr>
                <p:cNvPr id="703" name="Google Shape;703;p20"/>
                <p:cNvSpPr/>
                <p:nvPr/>
              </p:nvSpPr>
              <p:spPr>
                <a:xfrm>
                  <a:off x="7235107" y="875577"/>
                  <a:ext cx="376758" cy="376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464" h="521464" extrusionOk="0">
                      <a:moveTo>
                        <a:pt x="521464" y="260732"/>
                      </a:moveTo>
                      <a:cubicBezTo>
                        <a:pt x="521464" y="404731"/>
                        <a:pt x="404730" y="521465"/>
                        <a:pt x="260732" y="521465"/>
                      </a:cubicBezTo>
                      <a:cubicBezTo>
                        <a:pt x="116733" y="521465"/>
                        <a:pt x="-1" y="404731"/>
                        <a:pt x="-1" y="260732"/>
                      </a:cubicBezTo>
                      <a:cubicBezTo>
                        <a:pt x="-1" y="116734"/>
                        <a:pt x="116733" y="0"/>
                        <a:pt x="260732" y="0"/>
                      </a:cubicBezTo>
                      <a:cubicBezTo>
                        <a:pt x="404730" y="0"/>
                        <a:pt x="521464" y="116734"/>
                        <a:pt x="521464" y="260732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4" name="Google Shape;704;p20"/>
                <p:cNvSpPr/>
                <p:nvPr/>
              </p:nvSpPr>
              <p:spPr>
                <a:xfrm>
                  <a:off x="7471455" y="1001410"/>
                  <a:ext cx="85875" cy="628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71" h="87276" extrusionOk="0">
                      <a:moveTo>
                        <a:pt x="69379" y="34207"/>
                      </a:moveTo>
                      <a:cubicBezTo>
                        <a:pt x="44859" y="24753"/>
                        <a:pt x="17647" y="31830"/>
                        <a:pt x="0" y="43003"/>
                      </a:cubicBezTo>
                      <a:cubicBezTo>
                        <a:pt x="14025" y="9307"/>
                        <a:pt x="49875" y="-8237"/>
                        <a:pt x="81174" y="3790"/>
                      </a:cubicBezTo>
                      <a:cubicBezTo>
                        <a:pt x="112381" y="15809"/>
                        <a:pt x="127241" y="52885"/>
                        <a:pt x="114981" y="87277"/>
                      </a:cubicBezTo>
                      <a:cubicBezTo>
                        <a:pt x="109502" y="67206"/>
                        <a:pt x="93991" y="43662"/>
                        <a:pt x="69379" y="342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5" name="Google Shape;705;p20"/>
                <p:cNvSpPr/>
                <p:nvPr/>
              </p:nvSpPr>
              <p:spPr>
                <a:xfrm>
                  <a:off x="7301148" y="967122"/>
                  <a:ext cx="88672" cy="48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55" h="67679" extrusionOk="0">
                      <a:moveTo>
                        <a:pt x="62599" y="32610"/>
                      </a:moveTo>
                      <a:cubicBezTo>
                        <a:pt x="88883" y="33436"/>
                        <a:pt x="111359" y="50563"/>
                        <a:pt x="123155" y="67680"/>
                      </a:cubicBezTo>
                      <a:cubicBezTo>
                        <a:pt x="123340" y="31189"/>
                        <a:pt x="97149" y="1078"/>
                        <a:pt x="63714" y="29"/>
                      </a:cubicBezTo>
                      <a:cubicBezTo>
                        <a:pt x="30278" y="-1030"/>
                        <a:pt x="2136" y="27362"/>
                        <a:pt x="0" y="63788"/>
                      </a:cubicBezTo>
                      <a:cubicBezTo>
                        <a:pt x="12910" y="47451"/>
                        <a:pt x="36408" y="31774"/>
                        <a:pt x="62599" y="3261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6" name="Google Shape;706;p20"/>
                <p:cNvSpPr/>
                <p:nvPr/>
              </p:nvSpPr>
              <p:spPr>
                <a:xfrm>
                  <a:off x="7344189" y="1036300"/>
                  <a:ext cx="162734" cy="103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019" h="143949" extrusionOk="0">
                      <a:moveTo>
                        <a:pt x="4230" y="9"/>
                      </a:moveTo>
                      <a:cubicBezTo>
                        <a:pt x="3488" y="2628"/>
                        <a:pt x="2837" y="5276"/>
                        <a:pt x="2280" y="7987"/>
                      </a:cubicBezTo>
                      <a:cubicBezTo>
                        <a:pt x="-10165" y="69398"/>
                        <a:pt x="29586" y="129256"/>
                        <a:pt x="90977" y="141674"/>
                      </a:cubicBezTo>
                      <a:cubicBezTo>
                        <a:pt x="152462" y="154101"/>
                        <a:pt x="212274" y="114387"/>
                        <a:pt x="224720" y="52967"/>
                      </a:cubicBezTo>
                      <a:cubicBezTo>
                        <a:pt x="225276" y="50265"/>
                        <a:pt x="225648" y="47562"/>
                        <a:pt x="226019" y="44859"/>
                      </a:cubicBezTo>
                      <a:lnTo>
                        <a:pt x="423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7" name="Google Shape;707;p20"/>
                <p:cNvSpPr/>
                <p:nvPr/>
              </p:nvSpPr>
              <p:spPr>
                <a:xfrm>
                  <a:off x="7364996" y="1090637"/>
                  <a:ext cx="95826" cy="49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091" h="68387" extrusionOk="0">
                      <a:moveTo>
                        <a:pt x="0" y="30522"/>
                      </a:moveTo>
                      <a:cubicBezTo>
                        <a:pt x="15696" y="48168"/>
                        <a:pt x="37151" y="61060"/>
                        <a:pt x="62041" y="66112"/>
                      </a:cubicBezTo>
                      <a:cubicBezTo>
                        <a:pt x="87025" y="71164"/>
                        <a:pt x="111730" y="67598"/>
                        <a:pt x="133092" y="57456"/>
                      </a:cubicBezTo>
                      <a:cubicBezTo>
                        <a:pt x="126497" y="30011"/>
                        <a:pt x="104671" y="7461"/>
                        <a:pt x="75137" y="1498"/>
                      </a:cubicBezTo>
                      <a:cubicBezTo>
                        <a:pt x="45695" y="-4465"/>
                        <a:pt x="16810" y="7813"/>
                        <a:pt x="0" y="30522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8" name="Google Shape;708;p20"/>
                <p:cNvSpPr/>
                <p:nvPr/>
              </p:nvSpPr>
              <p:spPr>
                <a:xfrm>
                  <a:off x="7359654" y="1038811"/>
                  <a:ext cx="134811" cy="44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238" h="62032" extrusionOk="0">
                      <a:moveTo>
                        <a:pt x="85539" y="59135"/>
                      </a:moveTo>
                      <a:cubicBezTo>
                        <a:pt x="125011" y="67140"/>
                        <a:pt x="162998" y="58076"/>
                        <a:pt x="187239" y="37884"/>
                      </a:cubicBezTo>
                      <a:lnTo>
                        <a:pt x="0" y="0"/>
                      </a:lnTo>
                      <a:cubicBezTo>
                        <a:pt x="14488" y="28040"/>
                        <a:pt x="45974" y="51129"/>
                        <a:pt x="85539" y="5913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09" name="Google Shape;709;p20"/>
              <p:cNvGrpSpPr/>
              <p:nvPr/>
            </p:nvGrpSpPr>
            <p:grpSpPr>
              <a:xfrm>
                <a:off x="140341" y="119616"/>
                <a:ext cx="380679" cy="380687"/>
                <a:chOff x="7700516" y="334470"/>
                <a:chExt cx="260436" cy="260441"/>
              </a:xfrm>
            </p:grpSpPr>
            <p:sp>
              <p:nvSpPr>
                <p:cNvPr id="710" name="Google Shape;710;p20"/>
                <p:cNvSpPr/>
                <p:nvPr/>
              </p:nvSpPr>
              <p:spPr>
                <a:xfrm>
                  <a:off x="7700516" y="334470"/>
                  <a:ext cx="260436" cy="260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716" h="361724" extrusionOk="0">
                      <a:moveTo>
                        <a:pt x="350822" y="119288"/>
                      </a:moveTo>
                      <a:cubicBezTo>
                        <a:pt x="316830" y="25399"/>
                        <a:pt x="213179" y="-23148"/>
                        <a:pt x="119281" y="10854"/>
                      </a:cubicBezTo>
                      <a:cubicBezTo>
                        <a:pt x="25383" y="44866"/>
                        <a:pt x="-23192" y="148544"/>
                        <a:pt x="10894" y="242442"/>
                      </a:cubicBezTo>
                      <a:cubicBezTo>
                        <a:pt x="44887" y="336331"/>
                        <a:pt x="148537" y="384877"/>
                        <a:pt x="242435" y="350866"/>
                      </a:cubicBezTo>
                      <a:cubicBezTo>
                        <a:pt x="336334" y="316854"/>
                        <a:pt x="384908" y="213176"/>
                        <a:pt x="350822" y="11928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1" name="Google Shape;711;p20"/>
                <p:cNvSpPr/>
                <p:nvPr/>
              </p:nvSpPr>
              <p:spPr>
                <a:xfrm>
                  <a:off x="7738687" y="435104"/>
                  <a:ext cx="61037" cy="37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774" h="52695" extrusionOk="0">
                      <a:moveTo>
                        <a:pt x="38800" y="22845"/>
                      </a:moveTo>
                      <a:cubicBezTo>
                        <a:pt x="56725" y="19771"/>
                        <a:pt x="74372" y="28315"/>
                        <a:pt x="84774" y="38309"/>
                      </a:cubicBezTo>
                      <a:cubicBezTo>
                        <a:pt x="79852" y="13483"/>
                        <a:pt x="57840" y="-3346"/>
                        <a:pt x="34992" y="564"/>
                      </a:cubicBezTo>
                      <a:cubicBezTo>
                        <a:pt x="12052" y="4474"/>
                        <a:pt x="-3088" y="27647"/>
                        <a:pt x="535" y="52696"/>
                      </a:cubicBezTo>
                      <a:cubicBezTo>
                        <a:pt x="7036" y="39814"/>
                        <a:pt x="20782" y="25919"/>
                        <a:pt x="38800" y="2284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2" name="Google Shape;712;p20"/>
                <p:cNvSpPr/>
                <p:nvPr/>
              </p:nvSpPr>
              <p:spPr>
                <a:xfrm>
                  <a:off x="7848658" y="395655"/>
                  <a:ext cx="57654" cy="476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75" h="66197" extrusionOk="0">
                      <a:moveTo>
                        <a:pt x="31687" y="24886"/>
                      </a:moveTo>
                      <a:cubicBezTo>
                        <a:pt x="15898" y="34035"/>
                        <a:pt x="7818" y="51857"/>
                        <a:pt x="6239" y="66198"/>
                      </a:cubicBezTo>
                      <a:cubicBezTo>
                        <a:pt x="-5928" y="43982"/>
                        <a:pt x="202" y="16973"/>
                        <a:pt x="20264" y="5326"/>
                      </a:cubicBezTo>
                      <a:cubicBezTo>
                        <a:pt x="40324" y="-6320"/>
                        <a:pt x="66887" y="1779"/>
                        <a:pt x="80075" y="23326"/>
                      </a:cubicBezTo>
                      <a:cubicBezTo>
                        <a:pt x="66887" y="17595"/>
                        <a:pt x="47383" y="15729"/>
                        <a:pt x="31687" y="2488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3" name="Google Shape;713;p20"/>
                <p:cNvSpPr/>
                <p:nvPr/>
              </p:nvSpPr>
              <p:spPr>
                <a:xfrm>
                  <a:off x="7748487" y="466702"/>
                  <a:ext cx="64928" cy="64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8" h="90146" extrusionOk="0">
                      <a:moveTo>
                        <a:pt x="87492" y="29725"/>
                      </a:moveTo>
                      <a:cubicBezTo>
                        <a:pt x="78948" y="6330"/>
                        <a:pt x="53128" y="-5772"/>
                        <a:pt x="29723" y="2708"/>
                      </a:cubicBezTo>
                      <a:cubicBezTo>
                        <a:pt x="6319" y="11178"/>
                        <a:pt x="-5755" y="37016"/>
                        <a:pt x="2696" y="60421"/>
                      </a:cubicBezTo>
                      <a:cubicBezTo>
                        <a:pt x="11241" y="83817"/>
                        <a:pt x="37061" y="95919"/>
                        <a:pt x="60466" y="87439"/>
                      </a:cubicBezTo>
                      <a:cubicBezTo>
                        <a:pt x="83777" y="78959"/>
                        <a:pt x="95945" y="53130"/>
                        <a:pt x="87492" y="2972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4" name="Google Shape;714;p20"/>
                <p:cNvSpPr/>
                <p:nvPr/>
              </p:nvSpPr>
              <p:spPr>
                <a:xfrm>
                  <a:off x="7856121" y="427726"/>
                  <a:ext cx="64896" cy="64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33" h="90146" extrusionOk="0">
                      <a:moveTo>
                        <a:pt x="87437" y="29725"/>
                      </a:moveTo>
                      <a:cubicBezTo>
                        <a:pt x="78985" y="6330"/>
                        <a:pt x="53165" y="-5772"/>
                        <a:pt x="29760" y="2708"/>
                      </a:cubicBezTo>
                      <a:cubicBezTo>
                        <a:pt x="6355" y="11178"/>
                        <a:pt x="-5811" y="37016"/>
                        <a:pt x="2734" y="60421"/>
                      </a:cubicBezTo>
                      <a:cubicBezTo>
                        <a:pt x="11185" y="83817"/>
                        <a:pt x="37005" y="95918"/>
                        <a:pt x="60410" y="87439"/>
                      </a:cubicBezTo>
                      <a:cubicBezTo>
                        <a:pt x="83815" y="78968"/>
                        <a:pt x="95889" y="53130"/>
                        <a:pt x="87437" y="2972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5" name="Google Shape;715;p20"/>
                <p:cNvSpPr/>
                <p:nvPr/>
              </p:nvSpPr>
              <p:spPr>
                <a:xfrm>
                  <a:off x="7778720" y="454375"/>
                  <a:ext cx="113135" cy="687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132" h="95434" extrusionOk="0">
                      <a:moveTo>
                        <a:pt x="99595" y="90019"/>
                      </a:moveTo>
                      <a:cubicBezTo>
                        <a:pt x="63467" y="103124"/>
                        <a:pt x="24737" y="91979"/>
                        <a:pt x="1146" y="61617"/>
                      </a:cubicBezTo>
                      <a:cubicBezTo>
                        <a:pt x="-711" y="59295"/>
                        <a:pt x="-247" y="55961"/>
                        <a:pt x="2075" y="54150"/>
                      </a:cubicBezTo>
                      <a:cubicBezTo>
                        <a:pt x="4397" y="52348"/>
                        <a:pt x="7741" y="52766"/>
                        <a:pt x="9505" y="55079"/>
                      </a:cubicBezTo>
                      <a:cubicBezTo>
                        <a:pt x="30310" y="81735"/>
                        <a:pt x="64210" y="91515"/>
                        <a:pt x="95974" y="80016"/>
                      </a:cubicBezTo>
                      <a:cubicBezTo>
                        <a:pt x="127738" y="68509"/>
                        <a:pt x="147520" y="39262"/>
                        <a:pt x="146405" y="5501"/>
                      </a:cubicBezTo>
                      <a:cubicBezTo>
                        <a:pt x="146313" y="2567"/>
                        <a:pt x="148635" y="105"/>
                        <a:pt x="151514" y="3"/>
                      </a:cubicBezTo>
                      <a:cubicBezTo>
                        <a:pt x="154486" y="-99"/>
                        <a:pt x="156900" y="2204"/>
                        <a:pt x="157086" y="5139"/>
                      </a:cubicBezTo>
                      <a:cubicBezTo>
                        <a:pt x="158293" y="43590"/>
                        <a:pt x="135817" y="76905"/>
                        <a:pt x="99595" y="9001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16" name="Google Shape;716;p20"/>
              <p:cNvGrpSpPr/>
              <p:nvPr/>
            </p:nvGrpSpPr>
            <p:grpSpPr>
              <a:xfrm>
                <a:off x="72978" y="-319447"/>
                <a:ext cx="212384" cy="260659"/>
                <a:chOff x="5551829" y="-1033023"/>
                <a:chExt cx="145299" cy="178326"/>
              </a:xfrm>
            </p:grpSpPr>
            <p:sp>
              <p:nvSpPr>
                <p:cNvPr id="717" name="Google Shape;717;p20"/>
                <p:cNvSpPr/>
                <p:nvPr/>
              </p:nvSpPr>
              <p:spPr>
                <a:xfrm>
                  <a:off x="5551829" y="-1033023"/>
                  <a:ext cx="119993" cy="125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657" h="174951" extrusionOk="0">
                      <a:moveTo>
                        <a:pt x="53106" y="96517"/>
                      </a:moveTo>
                      <a:lnTo>
                        <a:pt x="0" y="50079"/>
                      </a:lnTo>
                      <a:lnTo>
                        <a:pt x="68496" y="60555"/>
                      </a:lnTo>
                      <a:lnTo>
                        <a:pt x="70317" y="0"/>
                      </a:lnTo>
                      <a:lnTo>
                        <a:pt x="94167" y="59673"/>
                      </a:lnTo>
                      <a:lnTo>
                        <a:pt x="157147" y="36686"/>
                      </a:lnTo>
                      <a:lnTo>
                        <a:pt x="108061" y="83784"/>
                      </a:lnTo>
                      <a:lnTo>
                        <a:pt x="166658" y="120637"/>
                      </a:lnTo>
                      <a:lnTo>
                        <a:pt x="97121" y="114526"/>
                      </a:lnTo>
                      <a:lnTo>
                        <a:pt x="103576" y="174951"/>
                      </a:lnTo>
                      <a:lnTo>
                        <a:pt x="72100" y="119309"/>
                      </a:lnTo>
                      <a:lnTo>
                        <a:pt x="12157" y="142361"/>
                      </a:lnTo>
                      <a:lnTo>
                        <a:pt x="53106" y="9651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8" name="Google Shape;718;p20"/>
                <p:cNvSpPr/>
                <p:nvPr/>
              </p:nvSpPr>
              <p:spPr>
                <a:xfrm>
                  <a:off x="5646280" y="-911650"/>
                  <a:ext cx="50849" cy="56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23" h="79102" extrusionOk="0">
                      <a:moveTo>
                        <a:pt x="26154" y="30101"/>
                      </a:moveTo>
                      <a:lnTo>
                        <a:pt x="33343" y="0"/>
                      </a:lnTo>
                      <a:lnTo>
                        <a:pt x="43262" y="28727"/>
                      </a:lnTo>
                      <a:lnTo>
                        <a:pt x="67131" y="17080"/>
                      </a:lnTo>
                      <a:lnTo>
                        <a:pt x="48844" y="38516"/>
                      </a:lnTo>
                      <a:lnTo>
                        <a:pt x="70623" y="58271"/>
                      </a:lnTo>
                      <a:lnTo>
                        <a:pt x="42315" y="48834"/>
                      </a:lnTo>
                      <a:lnTo>
                        <a:pt x="39974" y="79103"/>
                      </a:lnTo>
                      <a:lnTo>
                        <a:pt x="28151" y="50859"/>
                      </a:lnTo>
                      <a:lnTo>
                        <a:pt x="6009" y="65701"/>
                      </a:lnTo>
                      <a:lnTo>
                        <a:pt x="21186" y="42119"/>
                      </a:lnTo>
                      <a:lnTo>
                        <a:pt x="0" y="23563"/>
                      </a:lnTo>
                      <a:lnTo>
                        <a:pt x="26154" y="3010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19" name="Google Shape;719;p20"/>
              <p:cNvGrpSpPr/>
              <p:nvPr/>
            </p:nvGrpSpPr>
            <p:grpSpPr>
              <a:xfrm>
                <a:off x="85617" y="1312029"/>
                <a:ext cx="344608" cy="346322"/>
                <a:chOff x="4592015" y="1915044"/>
                <a:chExt cx="235759" cy="236931"/>
              </a:xfrm>
            </p:grpSpPr>
            <p:sp>
              <p:nvSpPr>
                <p:cNvPr id="720" name="Google Shape;720;p20"/>
                <p:cNvSpPr/>
                <p:nvPr/>
              </p:nvSpPr>
              <p:spPr>
                <a:xfrm>
                  <a:off x="4592015" y="1973035"/>
                  <a:ext cx="177134" cy="178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020" h="248528" extrusionOk="0">
                      <a:moveTo>
                        <a:pt x="77691" y="118882"/>
                      </a:moveTo>
                      <a:lnTo>
                        <a:pt x="31225" y="30213"/>
                      </a:lnTo>
                      <a:lnTo>
                        <a:pt x="116486" y="79177"/>
                      </a:lnTo>
                      <a:lnTo>
                        <a:pt x="149940" y="0"/>
                      </a:lnTo>
                      <a:lnTo>
                        <a:pt x="150906" y="91168"/>
                      </a:lnTo>
                      <a:lnTo>
                        <a:pt x="246020" y="93044"/>
                      </a:lnTo>
                      <a:lnTo>
                        <a:pt x="156924" y="130204"/>
                      </a:lnTo>
                      <a:lnTo>
                        <a:pt x="215566" y="209000"/>
                      </a:lnTo>
                      <a:lnTo>
                        <a:pt x="126693" y="165264"/>
                      </a:lnTo>
                      <a:lnTo>
                        <a:pt x="104263" y="248528"/>
                      </a:lnTo>
                      <a:lnTo>
                        <a:pt x="91131" y="158772"/>
                      </a:lnTo>
                      <a:lnTo>
                        <a:pt x="0" y="158540"/>
                      </a:lnTo>
                      <a:lnTo>
                        <a:pt x="77691" y="118882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1" name="Google Shape;721;p20"/>
                <p:cNvSpPr/>
                <p:nvPr/>
              </p:nvSpPr>
              <p:spPr>
                <a:xfrm>
                  <a:off x="4779868" y="2089231"/>
                  <a:ext cx="47906" cy="48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36" h="67920" extrusionOk="0">
                      <a:moveTo>
                        <a:pt x="28253" y="22708"/>
                      </a:moveTo>
                      <a:lnTo>
                        <a:pt x="43940" y="0"/>
                      </a:lnTo>
                      <a:lnTo>
                        <a:pt x="42918" y="27092"/>
                      </a:lnTo>
                      <a:lnTo>
                        <a:pt x="66536" y="25104"/>
                      </a:lnTo>
                      <a:lnTo>
                        <a:pt x="44395" y="37030"/>
                      </a:lnTo>
                      <a:lnTo>
                        <a:pt x="56134" y="60490"/>
                      </a:lnTo>
                      <a:lnTo>
                        <a:pt x="35646" y="43503"/>
                      </a:lnTo>
                      <a:lnTo>
                        <a:pt x="23925" y="67920"/>
                      </a:lnTo>
                      <a:lnTo>
                        <a:pt x="23210" y="40615"/>
                      </a:lnTo>
                      <a:lnTo>
                        <a:pt x="0" y="45816"/>
                      </a:lnTo>
                      <a:lnTo>
                        <a:pt x="20238" y="31104"/>
                      </a:lnTo>
                      <a:lnTo>
                        <a:pt x="8610" y="8823"/>
                      </a:lnTo>
                      <a:lnTo>
                        <a:pt x="28253" y="22708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2" name="Google Shape;722;p20"/>
                <p:cNvSpPr/>
                <p:nvPr/>
              </p:nvSpPr>
              <p:spPr>
                <a:xfrm>
                  <a:off x="4616740" y="1915044"/>
                  <a:ext cx="31476" cy="32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16" h="44636" extrusionOk="0">
                      <a:moveTo>
                        <a:pt x="18566" y="14925"/>
                      </a:moveTo>
                      <a:lnTo>
                        <a:pt x="28875" y="0"/>
                      </a:lnTo>
                      <a:lnTo>
                        <a:pt x="28197" y="17804"/>
                      </a:lnTo>
                      <a:lnTo>
                        <a:pt x="43717" y="16504"/>
                      </a:lnTo>
                      <a:lnTo>
                        <a:pt x="29172" y="24334"/>
                      </a:lnTo>
                      <a:lnTo>
                        <a:pt x="36881" y="39751"/>
                      </a:lnTo>
                      <a:lnTo>
                        <a:pt x="23423" y="28587"/>
                      </a:lnTo>
                      <a:lnTo>
                        <a:pt x="15715" y="44636"/>
                      </a:lnTo>
                      <a:lnTo>
                        <a:pt x="15250" y="26693"/>
                      </a:lnTo>
                      <a:lnTo>
                        <a:pt x="0" y="30111"/>
                      </a:lnTo>
                      <a:lnTo>
                        <a:pt x="13300" y="20442"/>
                      </a:lnTo>
                      <a:lnTo>
                        <a:pt x="5656" y="5805"/>
                      </a:lnTo>
                      <a:lnTo>
                        <a:pt x="18566" y="14925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723" name="Google Shape;723;p20"/>
            <p:cNvGrpSpPr/>
            <p:nvPr/>
          </p:nvGrpSpPr>
          <p:grpSpPr>
            <a:xfrm flipH="1">
              <a:off x="54803" y="54679"/>
              <a:ext cx="475209" cy="1291059"/>
              <a:chOff x="8609328" y="54679"/>
              <a:chExt cx="475209" cy="1291059"/>
            </a:xfrm>
          </p:grpSpPr>
          <p:grpSp>
            <p:nvGrpSpPr>
              <p:cNvPr id="724" name="Google Shape;724;p20"/>
              <p:cNvGrpSpPr/>
              <p:nvPr/>
            </p:nvGrpSpPr>
            <p:grpSpPr>
              <a:xfrm rot="10800000">
                <a:off x="8696392" y="54679"/>
                <a:ext cx="344608" cy="346322"/>
                <a:chOff x="4979184" y="993907"/>
                <a:chExt cx="235759" cy="236931"/>
              </a:xfrm>
            </p:grpSpPr>
            <p:sp>
              <p:nvSpPr>
                <p:cNvPr id="725" name="Google Shape;725;p20"/>
                <p:cNvSpPr/>
                <p:nvPr/>
              </p:nvSpPr>
              <p:spPr>
                <a:xfrm>
                  <a:off x="4979184" y="1051898"/>
                  <a:ext cx="177134" cy="178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020" h="248528" extrusionOk="0">
                      <a:moveTo>
                        <a:pt x="77691" y="118882"/>
                      </a:moveTo>
                      <a:lnTo>
                        <a:pt x="31225" y="30213"/>
                      </a:lnTo>
                      <a:lnTo>
                        <a:pt x="116486" y="79177"/>
                      </a:lnTo>
                      <a:lnTo>
                        <a:pt x="149940" y="0"/>
                      </a:lnTo>
                      <a:lnTo>
                        <a:pt x="150906" y="91168"/>
                      </a:lnTo>
                      <a:lnTo>
                        <a:pt x="246020" y="93044"/>
                      </a:lnTo>
                      <a:lnTo>
                        <a:pt x="156924" y="130204"/>
                      </a:lnTo>
                      <a:lnTo>
                        <a:pt x="215566" y="209000"/>
                      </a:lnTo>
                      <a:lnTo>
                        <a:pt x="126693" y="165264"/>
                      </a:lnTo>
                      <a:lnTo>
                        <a:pt x="104263" y="248528"/>
                      </a:lnTo>
                      <a:lnTo>
                        <a:pt x="91131" y="158772"/>
                      </a:lnTo>
                      <a:lnTo>
                        <a:pt x="0" y="158540"/>
                      </a:lnTo>
                      <a:lnTo>
                        <a:pt x="77691" y="118882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6" name="Google Shape;726;p20"/>
                <p:cNvSpPr/>
                <p:nvPr/>
              </p:nvSpPr>
              <p:spPr>
                <a:xfrm>
                  <a:off x="5167037" y="1168095"/>
                  <a:ext cx="47906" cy="48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36" h="67920" extrusionOk="0">
                      <a:moveTo>
                        <a:pt x="28253" y="22708"/>
                      </a:moveTo>
                      <a:lnTo>
                        <a:pt x="43940" y="0"/>
                      </a:lnTo>
                      <a:lnTo>
                        <a:pt x="42918" y="27092"/>
                      </a:lnTo>
                      <a:lnTo>
                        <a:pt x="66536" y="25104"/>
                      </a:lnTo>
                      <a:lnTo>
                        <a:pt x="44395" y="37030"/>
                      </a:lnTo>
                      <a:lnTo>
                        <a:pt x="56134" y="60490"/>
                      </a:lnTo>
                      <a:lnTo>
                        <a:pt x="35646" y="43503"/>
                      </a:lnTo>
                      <a:lnTo>
                        <a:pt x="23925" y="67920"/>
                      </a:lnTo>
                      <a:lnTo>
                        <a:pt x="23210" y="40615"/>
                      </a:lnTo>
                      <a:lnTo>
                        <a:pt x="0" y="45816"/>
                      </a:lnTo>
                      <a:lnTo>
                        <a:pt x="20238" y="31104"/>
                      </a:lnTo>
                      <a:lnTo>
                        <a:pt x="8610" y="8823"/>
                      </a:lnTo>
                      <a:lnTo>
                        <a:pt x="28253" y="22708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7" name="Google Shape;727;p20"/>
                <p:cNvSpPr/>
                <p:nvPr/>
              </p:nvSpPr>
              <p:spPr>
                <a:xfrm>
                  <a:off x="5003909" y="993907"/>
                  <a:ext cx="31476" cy="32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16" h="44636" extrusionOk="0">
                      <a:moveTo>
                        <a:pt x="18566" y="14925"/>
                      </a:moveTo>
                      <a:lnTo>
                        <a:pt x="28875" y="0"/>
                      </a:lnTo>
                      <a:lnTo>
                        <a:pt x="28197" y="17804"/>
                      </a:lnTo>
                      <a:lnTo>
                        <a:pt x="43717" y="16504"/>
                      </a:lnTo>
                      <a:lnTo>
                        <a:pt x="29172" y="24334"/>
                      </a:lnTo>
                      <a:lnTo>
                        <a:pt x="36881" y="39751"/>
                      </a:lnTo>
                      <a:lnTo>
                        <a:pt x="23423" y="28587"/>
                      </a:lnTo>
                      <a:lnTo>
                        <a:pt x="15715" y="44636"/>
                      </a:lnTo>
                      <a:lnTo>
                        <a:pt x="15250" y="26693"/>
                      </a:lnTo>
                      <a:lnTo>
                        <a:pt x="0" y="30111"/>
                      </a:lnTo>
                      <a:lnTo>
                        <a:pt x="13300" y="20442"/>
                      </a:lnTo>
                      <a:lnTo>
                        <a:pt x="5656" y="5805"/>
                      </a:lnTo>
                      <a:lnTo>
                        <a:pt x="18566" y="14925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28" name="Google Shape;728;p20"/>
              <p:cNvGrpSpPr/>
              <p:nvPr/>
            </p:nvGrpSpPr>
            <p:grpSpPr>
              <a:xfrm>
                <a:off x="8609328" y="463299"/>
                <a:ext cx="431679" cy="431702"/>
                <a:chOff x="6974995" y="262820"/>
                <a:chExt cx="432978" cy="433001"/>
              </a:xfrm>
            </p:grpSpPr>
            <p:sp>
              <p:nvSpPr>
                <p:cNvPr id="729" name="Google Shape;729;p20"/>
                <p:cNvSpPr/>
                <p:nvPr/>
              </p:nvSpPr>
              <p:spPr>
                <a:xfrm>
                  <a:off x="6974995" y="262820"/>
                  <a:ext cx="432978" cy="433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358" h="601390" extrusionOk="0">
                      <a:moveTo>
                        <a:pt x="600768" y="281989"/>
                      </a:moveTo>
                      <a:cubicBezTo>
                        <a:pt x="590459" y="116242"/>
                        <a:pt x="447708" y="-9735"/>
                        <a:pt x="281923" y="592"/>
                      </a:cubicBezTo>
                      <a:cubicBezTo>
                        <a:pt x="116231" y="10920"/>
                        <a:pt x="-9801" y="153653"/>
                        <a:pt x="600" y="319400"/>
                      </a:cubicBezTo>
                      <a:cubicBezTo>
                        <a:pt x="10910" y="485147"/>
                        <a:pt x="153661" y="611135"/>
                        <a:pt x="319353" y="600797"/>
                      </a:cubicBezTo>
                      <a:cubicBezTo>
                        <a:pt x="485137" y="590470"/>
                        <a:pt x="611078" y="447728"/>
                        <a:pt x="600768" y="281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0" name="Google Shape;730;p20"/>
                <p:cNvSpPr/>
                <p:nvPr/>
              </p:nvSpPr>
              <p:spPr>
                <a:xfrm>
                  <a:off x="7075565" y="402488"/>
                  <a:ext cx="30511" cy="57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76" h="80363" extrusionOk="0">
                      <a:moveTo>
                        <a:pt x="42225" y="38872"/>
                      </a:moveTo>
                      <a:cubicBezTo>
                        <a:pt x="43618" y="61051"/>
                        <a:pt x="35259" y="79617"/>
                        <a:pt x="23649" y="80341"/>
                      </a:cubicBezTo>
                      <a:cubicBezTo>
                        <a:pt x="12040" y="81066"/>
                        <a:pt x="1545" y="63670"/>
                        <a:pt x="152" y="41491"/>
                      </a:cubicBezTo>
                      <a:cubicBezTo>
                        <a:pt x="-1241" y="19312"/>
                        <a:pt x="7117" y="746"/>
                        <a:pt x="18727" y="22"/>
                      </a:cubicBezTo>
                      <a:cubicBezTo>
                        <a:pt x="30337" y="-703"/>
                        <a:pt x="40831" y="16693"/>
                        <a:pt x="42225" y="3887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1" name="Google Shape;731;p20"/>
                <p:cNvSpPr/>
                <p:nvPr/>
              </p:nvSpPr>
              <p:spPr>
                <a:xfrm>
                  <a:off x="7269661" y="390393"/>
                  <a:ext cx="30499" cy="57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60" h="80363" extrusionOk="0">
                      <a:moveTo>
                        <a:pt x="42207" y="38872"/>
                      </a:moveTo>
                      <a:cubicBezTo>
                        <a:pt x="43600" y="61051"/>
                        <a:pt x="35335" y="79617"/>
                        <a:pt x="23725" y="80341"/>
                      </a:cubicBezTo>
                      <a:cubicBezTo>
                        <a:pt x="12116" y="81066"/>
                        <a:pt x="1528" y="63670"/>
                        <a:pt x="134" y="41491"/>
                      </a:cubicBezTo>
                      <a:cubicBezTo>
                        <a:pt x="-1165" y="19312"/>
                        <a:pt x="7100" y="746"/>
                        <a:pt x="18710" y="22"/>
                      </a:cubicBezTo>
                      <a:cubicBezTo>
                        <a:pt x="30319" y="-703"/>
                        <a:pt x="40814" y="16693"/>
                        <a:pt x="42207" y="3887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2" name="Google Shape;732;p20"/>
                <p:cNvSpPr/>
                <p:nvPr/>
              </p:nvSpPr>
              <p:spPr>
                <a:xfrm>
                  <a:off x="7079344" y="461804"/>
                  <a:ext cx="224847" cy="136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287" h="189803" extrusionOk="0">
                      <a:moveTo>
                        <a:pt x="656" y="19188"/>
                      </a:moveTo>
                      <a:cubicBezTo>
                        <a:pt x="-88" y="27101"/>
                        <a:pt x="-180" y="35172"/>
                        <a:pt x="284" y="43355"/>
                      </a:cubicBezTo>
                      <a:cubicBezTo>
                        <a:pt x="5671" y="129433"/>
                        <a:pt x="79786" y="194864"/>
                        <a:pt x="165883" y="189496"/>
                      </a:cubicBezTo>
                      <a:cubicBezTo>
                        <a:pt x="251979" y="184137"/>
                        <a:pt x="317365" y="110003"/>
                        <a:pt x="311977" y="23934"/>
                      </a:cubicBezTo>
                      <a:cubicBezTo>
                        <a:pt x="311513" y="15752"/>
                        <a:pt x="310399" y="7765"/>
                        <a:pt x="308634" y="0"/>
                      </a:cubicBezTo>
                      <a:lnTo>
                        <a:pt x="656" y="1919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3" name="Google Shape;733;p20"/>
                <p:cNvSpPr/>
                <p:nvPr/>
              </p:nvSpPr>
              <p:spPr>
                <a:xfrm>
                  <a:off x="7081084" y="464529"/>
                  <a:ext cx="223149" cy="133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929" h="185780" extrusionOk="0">
                      <a:moveTo>
                        <a:pt x="309929" y="28606"/>
                      </a:moveTo>
                      <a:cubicBezTo>
                        <a:pt x="291446" y="44154"/>
                        <a:pt x="271293" y="57249"/>
                        <a:pt x="249559" y="67447"/>
                      </a:cubicBezTo>
                      <a:cubicBezTo>
                        <a:pt x="248166" y="44961"/>
                        <a:pt x="246773" y="22476"/>
                        <a:pt x="245380" y="0"/>
                      </a:cubicBezTo>
                      <a:lnTo>
                        <a:pt x="236557" y="548"/>
                      </a:lnTo>
                      <a:cubicBezTo>
                        <a:pt x="238042" y="24139"/>
                        <a:pt x="239529" y="47738"/>
                        <a:pt x="240922" y="71329"/>
                      </a:cubicBezTo>
                      <a:cubicBezTo>
                        <a:pt x="217795" y="81239"/>
                        <a:pt x="193277" y="88056"/>
                        <a:pt x="167735" y="91326"/>
                      </a:cubicBezTo>
                      <a:cubicBezTo>
                        <a:pt x="166527" y="91474"/>
                        <a:pt x="165320" y="91539"/>
                        <a:pt x="164113" y="91669"/>
                      </a:cubicBezTo>
                      <a:cubicBezTo>
                        <a:pt x="162348" y="62905"/>
                        <a:pt x="160584" y="34151"/>
                        <a:pt x="158726" y="5396"/>
                      </a:cubicBezTo>
                      <a:lnTo>
                        <a:pt x="149903" y="5944"/>
                      </a:lnTo>
                      <a:cubicBezTo>
                        <a:pt x="151761" y="34801"/>
                        <a:pt x="153525" y="63667"/>
                        <a:pt x="155290" y="92523"/>
                      </a:cubicBezTo>
                      <a:cubicBezTo>
                        <a:pt x="127519" y="94520"/>
                        <a:pt x="99564" y="91446"/>
                        <a:pt x="72537" y="84963"/>
                      </a:cubicBezTo>
                      <a:cubicBezTo>
                        <a:pt x="71051" y="60323"/>
                        <a:pt x="69471" y="35683"/>
                        <a:pt x="67986" y="11043"/>
                      </a:cubicBezTo>
                      <a:lnTo>
                        <a:pt x="59163" y="11591"/>
                      </a:lnTo>
                      <a:cubicBezTo>
                        <a:pt x="60556" y="35284"/>
                        <a:pt x="62041" y="58967"/>
                        <a:pt x="63528" y="82660"/>
                      </a:cubicBezTo>
                      <a:cubicBezTo>
                        <a:pt x="62878" y="82474"/>
                        <a:pt x="62135" y="82316"/>
                        <a:pt x="61484" y="82131"/>
                      </a:cubicBezTo>
                      <a:cubicBezTo>
                        <a:pt x="42537" y="76911"/>
                        <a:pt x="19876" y="68682"/>
                        <a:pt x="0" y="56943"/>
                      </a:cubicBezTo>
                      <a:cubicBezTo>
                        <a:pt x="650" y="60444"/>
                        <a:pt x="1393" y="63890"/>
                        <a:pt x="2229" y="67298"/>
                      </a:cubicBezTo>
                      <a:cubicBezTo>
                        <a:pt x="11795" y="72416"/>
                        <a:pt x="21733" y="76865"/>
                        <a:pt x="31207" y="80905"/>
                      </a:cubicBezTo>
                      <a:cubicBezTo>
                        <a:pt x="41980" y="85437"/>
                        <a:pt x="52940" y="89078"/>
                        <a:pt x="64178" y="92068"/>
                      </a:cubicBezTo>
                      <a:cubicBezTo>
                        <a:pt x="65571" y="114916"/>
                        <a:pt x="66964" y="137773"/>
                        <a:pt x="68450" y="160621"/>
                      </a:cubicBezTo>
                      <a:cubicBezTo>
                        <a:pt x="71422" y="162580"/>
                        <a:pt x="74487" y="164401"/>
                        <a:pt x="77645" y="166147"/>
                      </a:cubicBezTo>
                      <a:cubicBezTo>
                        <a:pt x="76159" y="142231"/>
                        <a:pt x="74673" y="118315"/>
                        <a:pt x="73186" y="94400"/>
                      </a:cubicBezTo>
                      <a:cubicBezTo>
                        <a:pt x="97149" y="99935"/>
                        <a:pt x="121947" y="102183"/>
                        <a:pt x="146652" y="101718"/>
                      </a:cubicBezTo>
                      <a:cubicBezTo>
                        <a:pt x="149717" y="101663"/>
                        <a:pt x="152782" y="101430"/>
                        <a:pt x="155847" y="101254"/>
                      </a:cubicBezTo>
                      <a:cubicBezTo>
                        <a:pt x="157612" y="129433"/>
                        <a:pt x="159377" y="157611"/>
                        <a:pt x="161141" y="185781"/>
                      </a:cubicBezTo>
                      <a:cubicBezTo>
                        <a:pt x="161884" y="185744"/>
                        <a:pt x="162720" y="185744"/>
                        <a:pt x="163463" y="185697"/>
                      </a:cubicBezTo>
                      <a:cubicBezTo>
                        <a:pt x="165692" y="185567"/>
                        <a:pt x="167828" y="185354"/>
                        <a:pt x="169964" y="185131"/>
                      </a:cubicBezTo>
                      <a:cubicBezTo>
                        <a:pt x="168200" y="156971"/>
                        <a:pt x="166435" y="128801"/>
                        <a:pt x="164670" y="100632"/>
                      </a:cubicBezTo>
                      <a:cubicBezTo>
                        <a:pt x="191233" y="98152"/>
                        <a:pt x="217145" y="91381"/>
                        <a:pt x="241572" y="81091"/>
                      </a:cubicBezTo>
                      <a:cubicBezTo>
                        <a:pt x="243150" y="105944"/>
                        <a:pt x="244730" y="130789"/>
                        <a:pt x="246216" y="155642"/>
                      </a:cubicBezTo>
                      <a:cubicBezTo>
                        <a:pt x="249095" y="153516"/>
                        <a:pt x="251974" y="151324"/>
                        <a:pt x="254668" y="149011"/>
                      </a:cubicBezTo>
                      <a:cubicBezTo>
                        <a:pt x="253182" y="125132"/>
                        <a:pt x="251695" y="101245"/>
                        <a:pt x="250210" y="77366"/>
                      </a:cubicBezTo>
                      <a:cubicBezTo>
                        <a:pt x="271385" y="67596"/>
                        <a:pt x="291354" y="55122"/>
                        <a:pt x="309557" y="40513"/>
                      </a:cubicBezTo>
                      <a:cubicBezTo>
                        <a:pt x="309743" y="36575"/>
                        <a:pt x="309929" y="32609"/>
                        <a:pt x="309929" y="2859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34" name="Google Shape;734;p20"/>
              <p:cNvGrpSpPr/>
              <p:nvPr/>
            </p:nvGrpSpPr>
            <p:grpSpPr>
              <a:xfrm>
                <a:off x="8872153" y="1085078"/>
                <a:ext cx="212384" cy="260659"/>
                <a:chOff x="5539395" y="106198"/>
                <a:chExt cx="145299" cy="178326"/>
              </a:xfrm>
            </p:grpSpPr>
            <p:sp>
              <p:nvSpPr>
                <p:cNvPr id="735" name="Google Shape;735;p20"/>
                <p:cNvSpPr/>
                <p:nvPr/>
              </p:nvSpPr>
              <p:spPr>
                <a:xfrm>
                  <a:off x="5539395" y="106198"/>
                  <a:ext cx="119993" cy="125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657" h="174951" extrusionOk="0">
                      <a:moveTo>
                        <a:pt x="53106" y="96517"/>
                      </a:moveTo>
                      <a:lnTo>
                        <a:pt x="0" y="50079"/>
                      </a:lnTo>
                      <a:lnTo>
                        <a:pt x="68496" y="60555"/>
                      </a:lnTo>
                      <a:lnTo>
                        <a:pt x="70317" y="0"/>
                      </a:lnTo>
                      <a:lnTo>
                        <a:pt x="94167" y="59673"/>
                      </a:lnTo>
                      <a:lnTo>
                        <a:pt x="157147" y="36686"/>
                      </a:lnTo>
                      <a:lnTo>
                        <a:pt x="108061" y="83784"/>
                      </a:lnTo>
                      <a:lnTo>
                        <a:pt x="166658" y="120637"/>
                      </a:lnTo>
                      <a:lnTo>
                        <a:pt x="97121" y="114526"/>
                      </a:lnTo>
                      <a:lnTo>
                        <a:pt x="103576" y="174951"/>
                      </a:lnTo>
                      <a:lnTo>
                        <a:pt x="72100" y="119309"/>
                      </a:lnTo>
                      <a:lnTo>
                        <a:pt x="12157" y="142361"/>
                      </a:lnTo>
                      <a:lnTo>
                        <a:pt x="53106" y="9651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6" name="Google Shape;736;p20"/>
                <p:cNvSpPr/>
                <p:nvPr/>
              </p:nvSpPr>
              <p:spPr>
                <a:xfrm>
                  <a:off x="5633846" y="227571"/>
                  <a:ext cx="50849" cy="56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23" h="79102" extrusionOk="0">
                      <a:moveTo>
                        <a:pt x="26154" y="30101"/>
                      </a:moveTo>
                      <a:lnTo>
                        <a:pt x="33343" y="0"/>
                      </a:lnTo>
                      <a:lnTo>
                        <a:pt x="43262" y="28727"/>
                      </a:lnTo>
                      <a:lnTo>
                        <a:pt x="67131" y="17080"/>
                      </a:lnTo>
                      <a:lnTo>
                        <a:pt x="48844" y="38516"/>
                      </a:lnTo>
                      <a:lnTo>
                        <a:pt x="70623" y="58271"/>
                      </a:lnTo>
                      <a:lnTo>
                        <a:pt x="42315" y="48834"/>
                      </a:lnTo>
                      <a:lnTo>
                        <a:pt x="39974" y="79103"/>
                      </a:lnTo>
                      <a:lnTo>
                        <a:pt x="28151" y="50859"/>
                      </a:lnTo>
                      <a:lnTo>
                        <a:pt x="6009" y="65701"/>
                      </a:lnTo>
                      <a:lnTo>
                        <a:pt x="21186" y="42119"/>
                      </a:lnTo>
                      <a:lnTo>
                        <a:pt x="0" y="23563"/>
                      </a:lnTo>
                      <a:lnTo>
                        <a:pt x="26154" y="3010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8" name="Google Shape;738;p21"/>
          <p:cNvGrpSpPr/>
          <p:nvPr/>
        </p:nvGrpSpPr>
        <p:grpSpPr>
          <a:xfrm>
            <a:off x="-24150" y="0"/>
            <a:ext cx="9168300" cy="5143500"/>
            <a:chOff x="-24150" y="0"/>
            <a:chExt cx="9168300" cy="5143500"/>
          </a:xfrm>
        </p:grpSpPr>
        <p:sp>
          <p:nvSpPr>
            <p:cNvPr id="739" name="Google Shape;739;p21"/>
            <p:cNvSpPr/>
            <p:nvPr/>
          </p:nvSpPr>
          <p:spPr>
            <a:xfrm>
              <a:off x="-24150" y="0"/>
              <a:ext cx="9168300" cy="5143500"/>
            </a:xfrm>
            <a:prstGeom prst="frame">
              <a:avLst>
                <a:gd name="adj1" fmla="val 6829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grpSp>
          <p:nvGrpSpPr>
            <p:cNvPr id="740" name="Google Shape;740;p21"/>
            <p:cNvGrpSpPr/>
            <p:nvPr/>
          </p:nvGrpSpPr>
          <p:grpSpPr>
            <a:xfrm>
              <a:off x="8672310" y="4529504"/>
              <a:ext cx="380679" cy="380687"/>
              <a:chOff x="7700516" y="334470"/>
              <a:chExt cx="260436" cy="260441"/>
            </a:xfrm>
          </p:grpSpPr>
          <p:sp>
            <p:nvSpPr>
              <p:cNvPr id="741" name="Google Shape;741;p21"/>
              <p:cNvSpPr/>
              <p:nvPr/>
            </p:nvSpPr>
            <p:spPr>
              <a:xfrm>
                <a:off x="7700516" y="334470"/>
                <a:ext cx="260436" cy="260441"/>
              </a:xfrm>
              <a:custGeom>
                <a:avLst/>
                <a:gdLst/>
                <a:ahLst/>
                <a:cxnLst/>
                <a:rect l="l" t="t" r="r" b="b"/>
                <a:pathLst>
                  <a:path w="361716" h="361724" extrusionOk="0">
                    <a:moveTo>
                      <a:pt x="350822" y="119288"/>
                    </a:moveTo>
                    <a:cubicBezTo>
                      <a:pt x="316830" y="25399"/>
                      <a:pt x="213179" y="-23148"/>
                      <a:pt x="119281" y="10854"/>
                    </a:cubicBezTo>
                    <a:cubicBezTo>
                      <a:pt x="25383" y="44866"/>
                      <a:pt x="-23192" y="148544"/>
                      <a:pt x="10894" y="242442"/>
                    </a:cubicBezTo>
                    <a:cubicBezTo>
                      <a:pt x="44887" y="336331"/>
                      <a:pt x="148537" y="384877"/>
                      <a:pt x="242435" y="350866"/>
                    </a:cubicBezTo>
                    <a:cubicBezTo>
                      <a:pt x="336334" y="316854"/>
                      <a:pt x="384908" y="213176"/>
                      <a:pt x="350822" y="11928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2" name="Google Shape;742;p21"/>
              <p:cNvSpPr/>
              <p:nvPr/>
            </p:nvSpPr>
            <p:spPr>
              <a:xfrm>
                <a:off x="7738687" y="435104"/>
                <a:ext cx="61037" cy="37940"/>
              </a:xfrm>
              <a:custGeom>
                <a:avLst/>
                <a:gdLst/>
                <a:ahLst/>
                <a:cxnLst/>
                <a:rect l="l" t="t" r="r" b="b"/>
                <a:pathLst>
                  <a:path w="84774" h="52695" extrusionOk="0">
                    <a:moveTo>
                      <a:pt x="38800" y="22845"/>
                    </a:moveTo>
                    <a:cubicBezTo>
                      <a:pt x="56725" y="19771"/>
                      <a:pt x="74372" y="28315"/>
                      <a:pt x="84774" y="38309"/>
                    </a:cubicBezTo>
                    <a:cubicBezTo>
                      <a:pt x="79852" y="13483"/>
                      <a:pt x="57840" y="-3346"/>
                      <a:pt x="34992" y="564"/>
                    </a:cubicBezTo>
                    <a:cubicBezTo>
                      <a:pt x="12052" y="4474"/>
                      <a:pt x="-3088" y="27647"/>
                      <a:pt x="535" y="52696"/>
                    </a:cubicBezTo>
                    <a:cubicBezTo>
                      <a:pt x="7036" y="39814"/>
                      <a:pt x="20782" y="25919"/>
                      <a:pt x="38800" y="228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3" name="Google Shape;743;p21"/>
              <p:cNvSpPr/>
              <p:nvPr/>
            </p:nvSpPr>
            <p:spPr>
              <a:xfrm>
                <a:off x="7848658" y="395655"/>
                <a:ext cx="57654" cy="47662"/>
              </a:xfrm>
              <a:custGeom>
                <a:avLst/>
                <a:gdLst/>
                <a:ahLst/>
                <a:cxnLst/>
                <a:rect l="l" t="t" r="r" b="b"/>
                <a:pathLst>
                  <a:path w="80075" h="66197" extrusionOk="0">
                    <a:moveTo>
                      <a:pt x="31687" y="24886"/>
                    </a:moveTo>
                    <a:cubicBezTo>
                      <a:pt x="15898" y="34035"/>
                      <a:pt x="7818" y="51857"/>
                      <a:pt x="6239" y="66198"/>
                    </a:cubicBezTo>
                    <a:cubicBezTo>
                      <a:pt x="-5928" y="43982"/>
                      <a:pt x="202" y="16973"/>
                      <a:pt x="20264" y="5326"/>
                    </a:cubicBezTo>
                    <a:cubicBezTo>
                      <a:pt x="40324" y="-6320"/>
                      <a:pt x="66887" y="1779"/>
                      <a:pt x="80075" y="23326"/>
                    </a:cubicBezTo>
                    <a:cubicBezTo>
                      <a:pt x="66887" y="17595"/>
                      <a:pt x="47383" y="15729"/>
                      <a:pt x="31687" y="248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4" name="Google Shape;744;p21"/>
              <p:cNvSpPr/>
              <p:nvPr/>
            </p:nvSpPr>
            <p:spPr>
              <a:xfrm>
                <a:off x="7778720" y="454375"/>
                <a:ext cx="113135" cy="68712"/>
              </a:xfrm>
              <a:custGeom>
                <a:avLst/>
                <a:gdLst/>
                <a:ahLst/>
                <a:cxnLst/>
                <a:rect l="l" t="t" r="r" b="b"/>
                <a:pathLst>
                  <a:path w="157132" h="95434" extrusionOk="0">
                    <a:moveTo>
                      <a:pt x="99595" y="90019"/>
                    </a:moveTo>
                    <a:cubicBezTo>
                      <a:pt x="63467" y="103124"/>
                      <a:pt x="24737" y="91979"/>
                      <a:pt x="1146" y="61617"/>
                    </a:cubicBezTo>
                    <a:cubicBezTo>
                      <a:pt x="-711" y="59295"/>
                      <a:pt x="-247" y="55961"/>
                      <a:pt x="2075" y="54150"/>
                    </a:cubicBezTo>
                    <a:cubicBezTo>
                      <a:pt x="4397" y="52348"/>
                      <a:pt x="7741" y="52766"/>
                      <a:pt x="9505" y="55079"/>
                    </a:cubicBezTo>
                    <a:cubicBezTo>
                      <a:pt x="30310" y="81735"/>
                      <a:pt x="64210" y="91515"/>
                      <a:pt x="95974" y="80016"/>
                    </a:cubicBezTo>
                    <a:cubicBezTo>
                      <a:pt x="127738" y="68509"/>
                      <a:pt x="147520" y="39262"/>
                      <a:pt x="146405" y="5501"/>
                    </a:cubicBezTo>
                    <a:cubicBezTo>
                      <a:pt x="146313" y="2567"/>
                      <a:pt x="148635" y="105"/>
                      <a:pt x="151514" y="3"/>
                    </a:cubicBezTo>
                    <a:cubicBezTo>
                      <a:pt x="154486" y="-99"/>
                      <a:pt x="156900" y="2204"/>
                      <a:pt x="157086" y="5139"/>
                    </a:cubicBezTo>
                    <a:cubicBezTo>
                      <a:pt x="158293" y="43590"/>
                      <a:pt x="135817" y="76905"/>
                      <a:pt x="99595" y="900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5" name="Google Shape;745;p21"/>
            <p:cNvGrpSpPr/>
            <p:nvPr/>
          </p:nvGrpSpPr>
          <p:grpSpPr>
            <a:xfrm>
              <a:off x="292741" y="392291"/>
              <a:ext cx="380679" cy="380687"/>
              <a:chOff x="7700516" y="334470"/>
              <a:chExt cx="260436" cy="260441"/>
            </a:xfrm>
          </p:grpSpPr>
          <p:sp>
            <p:nvSpPr>
              <p:cNvPr id="746" name="Google Shape;746;p21"/>
              <p:cNvSpPr/>
              <p:nvPr/>
            </p:nvSpPr>
            <p:spPr>
              <a:xfrm>
                <a:off x="7700516" y="334470"/>
                <a:ext cx="260436" cy="260441"/>
              </a:xfrm>
              <a:custGeom>
                <a:avLst/>
                <a:gdLst/>
                <a:ahLst/>
                <a:cxnLst/>
                <a:rect l="l" t="t" r="r" b="b"/>
                <a:pathLst>
                  <a:path w="361716" h="361724" extrusionOk="0">
                    <a:moveTo>
                      <a:pt x="350822" y="119288"/>
                    </a:moveTo>
                    <a:cubicBezTo>
                      <a:pt x="316830" y="25399"/>
                      <a:pt x="213179" y="-23148"/>
                      <a:pt x="119281" y="10854"/>
                    </a:cubicBezTo>
                    <a:cubicBezTo>
                      <a:pt x="25383" y="44866"/>
                      <a:pt x="-23192" y="148544"/>
                      <a:pt x="10894" y="242442"/>
                    </a:cubicBezTo>
                    <a:cubicBezTo>
                      <a:pt x="44887" y="336331"/>
                      <a:pt x="148537" y="384877"/>
                      <a:pt x="242435" y="350866"/>
                    </a:cubicBezTo>
                    <a:cubicBezTo>
                      <a:pt x="336334" y="316854"/>
                      <a:pt x="384908" y="213176"/>
                      <a:pt x="350822" y="11928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7" name="Google Shape;747;p21"/>
              <p:cNvSpPr/>
              <p:nvPr/>
            </p:nvSpPr>
            <p:spPr>
              <a:xfrm>
                <a:off x="7738687" y="435104"/>
                <a:ext cx="61037" cy="37940"/>
              </a:xfrm>
              <a:custGeom>
                <a:avLst/>
                <a:gdLst/>
                <a:ahLst/>
                <a:cxnLst/>
                <a:rect l="l" t="t" r="r" b="b"/>
                <a:pathLst>
                  <a:path w="84774" h="52695" extrusionOk="0">
                    <a:moveTo>
                      <a:pt x="38800" y="22845"/>
                    </a:moveTo>
                    <a:cubicBezTo>
                      <a:pt x="56725" y="19771"/>
                      <a:pt x="74372" y="28315"/>
                      <a:pt x="84774" y="38309"/>
                    </a:cubicBezTo>
                    <a:cubicBezTo>
                      <a:pt x="79852" y="13483"/>
                      <a:pt x="57840" y="-3346"/>
                      <a:pt x="34992" y="564"/>
                    </a:cubicBezTo>
                    <a:cubicBezTo>
                      <a:pt x="12052" y="4474"/>
                      <a:pt x="-3088" y="27647"/>
                      <a:pt x="535" y="52696"/>
                    </a:cubicBezTo>
                    <a:cubicBezTo>
                      <a:pt x="7036" y="39814"/>
                      <a:pt x="20782" y="25919"/>
                      <a:pt x="38800" y="228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8" name="Google Shape;748;p21"/>
              <p:cNvSpPr/>
              <p:nvPr/>
            </p:nvSpPr>
            <p:spPr>
              <a:xfrm>
                <a:off x="7848658" y="395655"/>
                <a:ext cx="57654" cy="47662"/>
              </a:xfrm>
              <a:custGeom>
                <a:avLst/>
                <a:gdLst/>
                <a:ahLst/>
                <a:cxnLst/>
                <a:rect l="l" t="t" r="r" b="b"/>
                <a:pathLst>
                  <a:path w="80075" h="66197" extrusionOk="0">
                    <a:moveTo>
                      <a:pt x="31687" y="24886"/>
                    </a:moveTo>
                    <a:cubicBezTo>
                      <a:pt x="15898" y="34035"/>
                      <a:pt x="7818" y="51857"/>
                      <a:pt x="6239" y="66198"/>
                    </a:cubicBezTo>
                    <a:cubicBezTo>
                      <a:pt x="-5928" y="43982"/>
                      <a:pt x="202" y="16973"/>
                      <a:pt x="20264" y="5326"/>
                    </a:cubicBezTo>
                    <a:cubicBezTo>
                      <a:pt x="40324" y="-6320"/>
                      <a:pt x="66887" y="1779"/>
                      <a:pt x="80075" y="23326"/>
                    </a:cubicBezTo>
                    <a:cubicBezTo>
                      <a:pt x="66887" y="17595"/>
                      <a:pt x="47383" y="15729"/>
                      <a:pt x="31687" y="248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9" name="Google Shape;749;p21"/>
              <p:cNvSpPr/>
              <p:nvPr/>
            </p:nvSpPr>
            <p:spPr>
              <a:xfrm>
                <a:off x="7748487" y="466702"/>
                <a:ext cx="64928" cy="64905"/>
              </a:xfrm>
              <a:custGeom>
                <a:avLst/>
                <a:gdLst/>
                <a:ahLst/>
                <a:cxnLst/>
                <a:rect l="l" t="t" r="r" b="b"/>
                <a:pathLst>
                  <a:path w="90178" h="90146" extrusionOk="0">
                    <a:moveTo>
                      <a:pt x="87492" y="29725"/>
                    </a:moveTo>
                    <a:cubicBezTo>
                      <a:pt x="78948" y="6330"/>
                      <a:pt x="53128" y="-5772"/>
                      <a:pt x="29723" y="2708"/>
                    </a:cubicBezTo>
                    <a:cubicBezTo>
                      <a:pt x="6319" y="11178"/>
                      <a:pt x="-5755" y="37016"/>
                      <a:pt x="2696" y="60421"/>
                    </a:cubicBezTo>
                    <a:cubicBezTo>
                      <a:pt x="11241" y="83817"/>
                      <a:pt x="37061" y="95919"/>
                      <a:pt x="60466" y="87439"/>
                    </a:cubicBezTo>
                    <a:cubicBezTo>
                      <a:pt x="83777" y="78959"/>
                      <a:pt x="95945" y="53130"/>
                      <a:pt x="87492" y="2972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0" name="Google Shape;750;p21"/>
              <p:cNvSpPr/>
              <p:nvPr/>
            </p:nvSpPr>
            <p:spPr>
              <a:xfrm>
                <a:off x="7856121" y="427726"/>
                <a:ext cx="64896" cy="64905"/>
              </a:xfrm>
              <a:custGeom>
                <a:avLst/>
                <a:gdLst/>
                <a:ahLst/>
                <a:cxnLst/>
                <a:rect l="l" t="t" r="r" b="b"/>
                <a:pathLst>
                  <a:path w="90133" h="90146" extrusionOk="0">
                    <a:moveTo>
                      <a:pt x="87437" y="29725"/>
                    </a:moveTo>
                    <a:cubicBezTo>
                      <a:pt x="78985" y="6330"/>
                      <a:pt x="53165" y="-5772"/>
                      <a:pt x="29760" y="2708"/>
                    </a:cubicBezTo>
                    <a:cubicBezTo>
                      <a:pt x="6355" y="11178"/>
                      <a:pt x="-5811" y="37016"/>
                      <a:pt x="2734" y="60421"/>
                    </a:cubicBezTo>
                    <a:cubicBezTo>
                      <a:pt x="11185" y="83817"/>
                      <a:pt x="37005" y="95918"/>
                      <a:pt x="60410" y="87439"/>
                    </a:cubicBezTo>
                    <a:cubicBezTo>
                      <a:pt x="83815" y="78968"/>
                      <a:pt x="95889" y="53130"/>
                      <a:pt x="87437" y="2972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1" name="Google Shape;751;p21"/>
              <p:cNvSpPr/>
              <p:nvPr/>
            </p:nvSpPr>
            <p:spPr>
              <a:xfrm>
                <a:off x="7778720" y="454375"/>
                <a:ext cx="113135" cy="68712"/>
              </a:xfrm>
              <a:custGeom>
                <a:avLst/>
                <a:gdLst/>
                <a:ahLst/>
                <a:cxnLst/>
                <a:rect l="l" t="t" r="r" b="b"/>
                <a:pathLst>
                  <a:path w="157132" h="95434" extrusionOk="0">
                    <a:moveTo>
                      <a:pt x="99595" y="90019"/>
                    </a:moveTo>
                    <a:cubicBezTo>
                      <a:pt x="63467" y="103124"/>
                      <a:pt x="24737" y="91979"/>
                      <a:pt x="1146" y="61617"/>
                    </a:cubicBezTo>
                    <a:cubicBezTo>
                      <a:pt x="-711" y="59295"/>
                      <a:pt x="-247" y="55961"/>
                      <a:pt x="2075" y="54150"/>
                    </a:cubicBezTo>
                    <a:cubicBezTo>
                      <a:pt x="4397" y="52348"/>
                      <a:pt x="7741" y="52766"/>
                      <a:pt x="9505" y="55079"/>
                    </a:cubicBezTo>
                    <a:cubicBezTo>
                      <a:pt x="30310" y="81735"/>
                      <a:pt x="64210" y="91515"/>
                      <a:pt x="95974" y="80016"/>
                    </a:cubicBezTo>
                    <a:cubicBezTo>
                      <a:pt x="127738" y="68509"/>
                      <a:pt x="147520" y="39262"/>
                      <a:pt x="146405" y="5501"/>
                    </a:cubicBezTo>
                    <a:cubicBezTo>
                      <a:pt x="146313" y="2567"/>
                      <a:pt x="148635" y="105"/>
                      <a:pt x="151514" y="3"/>
                    </a:cubicBezTo>
                    <a:cubicBezTo>
                      <a:pt x="154486" y="-99"/>
                      <a:pt x="156900" y="2204"/>
                      <a:pt x="157086" y="5139"/>
                    </a:cubicBezTo>
                    <a:cubicBezTo>
                      <a:pt x="158293" y="43590"/>
                      <a:pt x="135817" y="76905"/>
                      <a:pt x="99595" y="900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2" name="Google Shape;752;p21"/>
            <p:cNvGrpSpPr/>
            <p:nvPr/>
          </p:nvGrpSpPr>
          <p:grpSpPr>
            <a:xfrm>
              <a:off x="8840628" y="4186678"/>
              <a:ext cx="212384" cy="260659"/>
              <a:chOff x="5539395" y="106198"/>
              <a:chExt cx="145299" cy="178326"/>
            </a:xfrm>
          </p:grpSpPr>
          <p:sp>
            <p:nvSpPr>
              <p:cNvPr id="753" name="Google Shape;753;p21"/>
              <p:cNvSpPr/>
              <p:nvPr/>
            </p:nvSpPr>
            <p:spPr>
              <a:xfrm>
                <a:off x="5539395" y="106198"/>
                <a:ext cx="119993" cy="125965"/>
              </a:xfrm>
              <a:custGeom>
                <a:avLst/>
                <a:gdLst/>
                <a:ahLst/>
                <a:cxnLst/>
                <a:rect l="l" t="t" r="r" b="b"/>
                <a:pathLst>
                  <a:path w="166657" h="174951" extrusionOk="0">
                    <a:moveTo>
                      <a:pt x="53106" y="96517"/>
                    </a:moveTo>
                    <a:lnTo>
                      <a:pt x="0" y="50079"/>
                    </a:lnTo>
                    <a:lnTo>
                      <a:pt x="68496" y="60555"/>
                    </a:lnTo>
                    <a:lnTo>
                      <a:pt x="70317" y="0"/>
                    </a:lnTo>
                    <a:lnTo>
                      <a:pt x="94167" y="59673"/>
                    </a:lnTo>
                    <a:lnTo>
                      <a:pt x="157147" y="36686"/>
                    </a:lnTo>
                    <a:lnTo>
                      <a:pt x="108061" y="83784"/>
                    </a:lnTo>
                    <a:lnTo>
                      <a:pt x="166658" y="120637"/>
                    </a:lnTo>
                    <a:lnTo>
                      <a:pt x="97121" y="114526"/>
                    </a:lnTo>
                    <a:lnTo>
                      <a:pt x="103576" y="174951"/>
                    </a:lnTo>
                    <a:lnTo>
                      <a:pt x="72100" y="119309"/>
                    </a:lnTo>
                    <a:lnTo>
                      <a:pt x="12157" y="142361"/>
                    </a:lnTo>
                    <a:lnTo>
                      <a:pt x="53106" y="9651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4" name="Google Shape;754;p21"/>
              <p:cNvSpPr/>
              <p:nvPr/>
            </p:nvSpPr>
            <p:spPr>
              <a:xfrm>
                <a:off x="5633846" y="227571"/>
                <a:ext cx="50849" cy="56953"/>
              </a:xfrm>
              <a:custGeom>
                <a:avLst/>
                <a:gdLst/>
                <a:ahLst/>
                <a:cxnLst/>
                <a:rect l="l" t="t" r="r" b="b"/>
                <a:pathLst>
                  <a:path w="70623" h="79102" extrusionOk="0">
                    <a:moveTo>
                      <a:pt x="26154" y="30101"/>
                    </a:moveTo>
                    <a:lnTo>
                      <a:pt x="33343" y="0"/>
                    </a:lnTo>
                    <a:lnTo>
                      <a:pt x="43262" y="28727"/>
                    </a:lnTo>
                    <a:lnTo>
                      <a:pt x="67131" y="17080"/>
                    </a:lnTo>
                    <a:lnTo>
                      <a:pt x="48844" y="38516"/>
                    </a:lnTo>
                    <a:lnTo>
                      <a:pt x="70623" y="58271"/>
                    </a:lnTo>
                    <a:lnTo>
                      <a:pt x="42315" y="48834"/>
                    </a:lnTo>
                    <a:lnTo>
                      <a:pt x="39974" y="79103"/>
                    </a:lnTo>
                    <a:lnTo>
                      <a:pt x="28151" y="50859"/>
                    </a:lnTo>
                    <a:lnTo>
                      <a:pt x="6009" y="65701"/>
                    </a:lnTo>
                    <a:lnTo>
                      <a:pt x="21186" y="42119"/>
                    </a:lnTo>
                    <a:lnTo>
                      <a:pt x="0" y="23563"/>
                    </a:lnTo>
                    <a:lnTo>
                      <a:pt x="26154" y="3010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5" name="Google Shape;755;p21"/>
            <p:cNvGrpSpPr/>
            <p:nvPr/>
          </p:nvGrpSpPr>
          <p:grpSpPr>
            <a:xfrm rot="10042481" flipH="1">
              <a:off x="25911" y="682635"/>
              <a:ext cx="212390" cy="260667"/>
              <a:chOff x="5539395" y="106198"/>
              <a:chExt cx="145299" cy="178326"/>
            </a:xfrm>
          </p:grpSpPr>
          <p:sp>
            <p:nvSpPr>
              <p:cNvPr id="756" name="Google Shape;756;p21"/>
              <p:cNvSpPr/>
              <p:nvPr/>
            </p:nvSpPr>
            <p:spPr>
              <a:xfrm>
                <a:off x="5539395" y="106198"/>
                <a:ext cx="119993" cy="125965"/>
              </a:xfrm>
              <a:custGeom>
                <a:avLst/>
                <a:gdLst/>
                <a:ahLst/>
                <a:cxnLst/>
                <a:rect l="l" t="t" r="r" b="b"/>
                <a:pathLst>
                  <a:path w="166657" h="174951" extrusionOk="0">
                    <a:moveTo>
                      <a:pt x="53106" y="96517"/>
                    </a:moveTo>
                    <a:lnTo>
                      <a:pt x="0" y="50079"/>
                    </a:lnTo>
                    <a:lnTo>
                      <a:pt x="68496" y="60555"/>
                    </a:lnTo>
                    <a:lnTo>
                      <a:pt x="70317" y="0"/>
                    </a:lnTo>
                    <a:lnTo>
                      <a:pt x="94167" y="59673"/>
                    </a:lnTo>
                    <a:lnTo>
                      <a:pt x="157147" y="36686"/>
                    </a:lnTo>
                    <a:lnTo>
                      <a:pt x="108061" y="83784"/>
                    </a:lnTo>
                    <a:lnTo>
                      <a:pt x="166658" y="120637"/>
                    </a:lnTo>
                    <a:lnTo>
                      <a:pt x="97121" y="114526"/>
                    </a:lnTo>
                    <a:lnTo>
                      <a:pt x="103576" y="174951"/>
                    </a:lnTo>
                    <a:lnTo>
                      <a:pt x="72100" y="119309"/>
                    </a:lnTo>
                    <a:lnTo>
                      <a:pt x="12157" y="142361"/>
                    </a:lnTo>
                    <a:lnTo>
                      <a:pt x="53106" y="9651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7" name="Google Shape;757;p21"/>
              <p:cNvSpPr/>
              <p:nvPr/>
            </p:nvSpPr>
            <p:spPr>
              <a:xfrm>
                <a:off x="5633846" y="227571"/>
                <a:ext cx="50849" cy="56953"/>
              </a:xfrm>
              <a:custGeom>
                <a:avLst/>
                <a:gdLst/>
                <a:ahLst/>
                <a:cxnLst/>
                <a:rect l="l" t="t" r="r" b="b"/>
                <a:pathLst>
                  <a:path w="70623" h="79102" extrusionOk="0">
                    <a:moveTo>
                      <a:pt x="26154" y="30101"/>
                    </a:moveTo>
                    <a:lnTo>
                      <a:pt x="33343" y="0"/>
                    </a:lnTo>
                    <a:lnTo>
                      <a:pt x="43262" y="28727"/>
                    </a:lnTo>
                    <a:lnTo>
                      <a:pt x="67131" y="17080"/>
                    </a:lnTo>
                    <a:lnTo>
                      <a:pt x="48844" y="38516"/>
                    </a:lnTo>
                    <a:lnTo>
                      <a:pt x="70623" y="58271"/>
                    </a:lnTo>
                    <a:lnTo>
                      <a:pt x="42315" y="48834"/>
                    </a:lnTo>
                    <a:lnTo>
                      <a:pt x="39974" y="79103"/>
                    </a:lnTo>
                    <a:lnTo>
                      <a:pt x="28151" y="50859"/>
                    </a:lnTo>
                    <a:lnTo>
                      <a:pt x="6009" y="65701"/>
                    </a:lnTo>
                    <a:lnTo>
                      <a:pt x="21186" y="42119"/>
                    </a:lnTo>
                    <a:lnTo>
                      <a:pt x="0" y="23563"/>
                    </a:lnTo>
                    <a:lnTo>
                      <a:pt x="26154" y="3010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8" name="Google Shape;758;p21"/>
            <p:cNvGrpSpPr/>
            <p:nvPr/>
          </p:nvGrpSpPr>
          <p:grpSpPr>
            <a:xfrm rot="5400000">
              <a:off x="14254" y="122204"/>
              <a:ext cx="344608" cy="346322"/>
              <a:chOff x="4979184" y="993907"/>
              <a:chExt cx="235759" cy="236931"/>
            </a:xfrm>
          </p:grpSpPr>
          <p:sp>
            <p:nvSpPr>
              <p:cNvPr id="759" name="Google Shape;759;p21"/>
              <p:cNvSpPr/>
              <p:nvPr/>
            </p:nvSpPr>
            <p:spPr>
              <a:xfrm>
                <a:off x="4979184" y="1051898"/>
                <a:ext cx="177134" cy="178940"/>
              </a:xfrm>
              <a:custGeom>
                <a:avLst/>
                <a:gdLst/>
                <a:ahLst/>
                <a:cxnLst/>
                <a:rect l="l" t="t" r="r" b="b"/>
                <a:pathLst>
                  <a:path w="246020" h="248528" extrusionOk="0">
                    <a:moveTo>
                      <a:pt x="77691" y="118882"/>
                    </a:moveTo>
                    <a:lnTo>
                      <a:pt x="31225" y="30213"/>
                    </a:lnTo>
                    <a:lnTo>
                      <a:pt x="116486" y="79177"/>
                    </a:lnTo>
                    <a:lnTo>
                      <a:pt x="149940" y="0"/>
                    </a:lnTo>
                    <a:lnTo>
                      <a:pt x="150906" y="91168"/>
                    </a:lnTo>
                    <a:lnTo>
                      <a:pt x="246020" y="93044"/>
                    </a:lnTo>
                    <a:lnTo>
                      <a:pt x="156924" y="130204"/>
                    </a:lnTo>
                    <a:lnTo>
                      <a:pt x="215566" y="209000"/>
                    </a:lnTo>
                    <a:lnTo>
                      <a:pt x="126693" y="165264"/>
                    </a:lnTo>
                    <a:lnTo>
                      <a:pt x="104263" y="248528"/>
                    </a:lnTo>
                    <a:lnTo>
                      <a:pt x="91131" y="158772"/>
                    </a:lnTo>
                    <a:lnTo>
                      <a:pt x="0" y="158540"/>
                    </a:lnTo>
                    <a:lnTo>
                      <a:pt x="77691" y="11888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0" name="Google Shape;760;p21"/>
              <p:cNvSpPr/>
              <p:nvPr/>
            </p:nvSpPr>
            <p:spPr>
              <a:xfrm>
                <a:off x="5167037" y="1168095"/>
                <a:ext cx="47906" cy="48902"/>
              </a:xfrm>
              <a:custGeom>
                <a:avLst/>
                <a:gdLst/>
                <a:ahLst/>
                <a:cxnLst/>
                <a:rect l="l" t="t" r="r" b="b"/>
                <a:pathLst>
                  <a:path w="66536" h="67920" extrusionOk="0">
                    <a:moveTo>
                      <a:pt x="28253" y="22708"/>
                    </a:moveTo>
                    <a:lnTo>
                      <a:pt x="43940" y="0"/>
                    </a:lnTo>
                    <a:lnTo>
                      <a:pt x="42918" y="27092"/>
                    </a:lnTo>
                    <a:lnTo>
                      <a:pt x="66536" y="25104"/>
                    </a:lnTo>
                    <a:lnTo>
                      <a:pt x="44395" y="37030"/>
                    </a:lnTo>
                    <a:lnTo>
                      <a:pt x="56134" y="60490"/>
                    </a:lnTo>
                    <a:lnTo>
                      <a:pt x="35646" y="43503"/>
                    </a:lnTo>
                    <a:lnTo>
                      <a:pt x="23925" y="67920"/>
                    </a:lnTo>
                    <a:lnTo>
                      <a:pt x="23210" y="40615"/>
                    </a:lnTo>
                    <a:lnTo>
                      <a:pt x="0" y="45816"/>
                    </a:lnTo>
                    <a:lnTo>
                      <a:pt x="20238" y="31104"/>
                    </a:lnTo>
                    <a:lnTo>
                      <a:pt x="8610" y="8823"/>
                    </a:lnTo>
                    <a:lnTo>
                      <a:pt x="28253" y="2270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1" name="Google Shape;761;p21"/>
              <p:cNvSpPr/>
              <p:nvPr/>
            </p:nvSpPr>
            <p:spPr>
              <a:xfrm>
                <a:off x="5003909" y="993907"/>
                <a:ext cx="31476" cy="32138"/>
              </a:xfrm>
              <a:custGeom>
                <a:avLst/>
                <a:gdLst/>
                <a:ahLst/>
                <a:cxnLst/>
                <a:rect l="l" t="t" r="r" b="b"/>
                <a:pathLst>
                  <a:path w="43716" h="44636" extrusionOk="0">
                    <a:moveTo>
                      <a:pt x="18566" y="14925"/>
                    </a:moveTo>
                    <a:lnTo>
                      <a:pt x="28875" y="0"/>
                    </a:lnTo>
                    <a:lnTo>
                      <a:pt x="28197" y="17804"/>
                    </a:lnTo>
                    <a:lnTo>
                      <a:pt x="43717" y="16504"/>
                    </a:lnTo>
                    <a:lnTo>
                      <a:pt x="29172" y="24334"/>
                    </a:lnTo>
                    <a:lnTo>
                      <a:pt x="36881" y="39751"/>
                    </a:lnTo>
                    <a:lnTo>
                      <a:pt x="23423" y="28587"/>
                    </a:lnTo>
                    <a:lnTo>
                      <a:pt x="15715" y="44636"/>
                    </a:lnTo>
                    <a:lnTo>
                      <a:pt x="15250" y="26693"/>
                    </a:lnTo>
                    <a:lnTo>
                      <a:pt x="0" y="30111"/>
                    </a:lnTo>
                    <a:lnTo>
                      <a:pt x="13300" y="20442"/>
                    </a:lnTo>
                    <a:lnTo>
                      <a:pt x="5656" y="5805"/>
                    </a:lnTo>
                    <a:lnTo>
                      <a:pt x="18566" y="1492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62" name="Google Shape;762;p21"/>
            <p:cNvGrpSpPr/>
            <p:nvPr/>
          </p:nvGrpSpPr>
          <p:grpSpPr>
            <a:xfrm rot="-5628532" flipH="1">
              <a:off x="8456596" y="4862681"/>
              <a:ext cx="212388" cy="260664"/>
              <a:chOff x="5539395" y="106198"/>
              <a:chExt cx="145299" cy="178326"/>
            </a:xfrm>
          </p:grpSpPr>
          <p:sp>
            <p:nvSpPr>
              <p:cNvPr id="763" name="Google Shape;763;p21"/>
              <p:cNvSpPr/>
              <p:nvPr/>
            </p:nvSpPr>
            <p:spPr>
              <a:xfrm>
                <a:off x="5539395" y="106198"/>
                <a:ext cx="119993" cy="125965"/>
              </a:xfrm>
              <a:custGeom>
                <a:avLst/>
                <a:gdLst/>
                <a:ahLst/>
                <a:cxnLst/>
                <a:rect l="l" t="t" r="r" b="b"/>
                <a:pathLst>
                  <a:path w="166657" h="174951" extrusionOk="0">
                    <a:moveTo>
                      <a:pt x="53106" y="96517"/>
                    </a:moveTo>
                    <a:lnTo>
                      <a:pt x="0" y="50079"/>
                    </a:lnTo>
                    <a:lnTo>
                      <a:pt x="68496" y="60555"/>
                    </a:lnTo>
                    <a:lnTo>
                      <a:pt x="70317" y="0"/>
                    </a:lnTo>
                    <a:lnTo>
                      <a:pt x="94167" y="59673"/>
                    </a:lnTo>
                    <a:lnTo>
                      <a:pt x="157147" y="36686"/>
                    </a:lnTo>
                    <a:lnTo>
                      <a:pt x="108061" y="83784"/>
                    </a:lnTo>
                    <a:lnTo>
                      <a:pt x="166658" y="120637"/>
                    </a:lnTo>
                    <a:lnTo>
                      <a:pt x="97121" y="114526"/>
                    </a:lnTo>
                    <a:lnTo>
                      <a:pt x="103576" y="174951"/>
                    </a:lnTo>
                    <a:lnTo>
                      <a:pt x="72100" y="119309"/>
                    </a:lnTo>
                    <a:lnTo>
                      <a:pt x="12157" y="142361"/>
                    </a:lnTo>
                    <a:lnTo>
                      <a:pt x="53106" y="9651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4" name="Google Shape;764;p21"/>
              <p:cNvSpPr/>
              <p:nvPr/>
            </p:nvSpPr>
            <p:spPr>
              <a:xfrm>
                <a:off x="5633846" y="227571"/>
                <a:ext cx="50849" cy="56953"/>
              </a:xfrm>
              <a:custGeom>
                <a:avLst/>
                <a:gdLst/>
                <a:ahLst/>
                <a:cxnLst/>
                <a:rect l="l" t="t" r="r" b="b"/>
                <a:pathLst>
                  <a:path w="70623" h="79102" extrusionOk="0">
                    <a:moveTo>
                      <a:pt x="26154" y="30101"/>
                    </a:moveTo>
                    <a:lnTo>
                      <a:pt x="33343" y="0"/>
                    </a:lnTo>
                    <a:lnTo>
                      <a:pt x="43262" y="28727"/>
                    </a:lnTo>
                    <a:lnTo>
                      <a:pt x="67131" y="17080"/>
                    </a:lnTo>
                    <a:lnTo>
                      <a:pt x="48844" y="38516"/>
                    </a:lnTo>
                    <a:lnTo>
                      <a:pt x="70623" y="58271"/>
                    </a:lnTo>
                    <a:lnTo>
                      <a:pt x="42315" y="48834"/>
                    </a:lnTo>
                    <a:lnTo>
                      <a:pt x="39974" y="79103"/>
                    </a:lnTo>
                    <a:lnTo>
                      <a:pt x="28151" y="50859"/>
                    </a:lnTo>
                    <a:lnTo>
                      <a:pt x="6009" y="65701"/>
                    </a:lnTo>
                    <a:lnTo>
                      <a:pt x="21186" y="42119"/>
                    </a:lnTo>
                    <a:lnTo>
                      <a:pt x="0" y="23563"/>
                    </a:lnTo>
                    <a:lnTo>
                      <a:pt x="26154" y="3010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"/>
          <p:cNvSpPr txBox="1">
            <a:spLocks noGrp="1"/>
          </p:cNvSpPr>
          <p:nvPr>
            <p:ph type="title"/>
          </p:nvPr>
        </p:nvSpPr>
        <p:spPr>
          <a:xfrm>
            <a:off x="713225" y="2415375"/>
            <a:ext cx="4867500" cy="16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title" idx="2" hasCustomPrompt="1"/>
          </p:nvPr>
        </p:nvSpPr>
        <p:spPr>
          <a:xfrm>
            <a:off x="825450" y="1077513"/>
            <a:ext cx="1602300" cy="11442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55" name="Google Shape;55;p3"/>
          <p:cNvGrpSpPr/>
          <p:nvPr/>
        </p:nvGrpSpPr>
        <p:grpSpPr>
          <a:xfrm>
            <a:off x="-24150" y="0"/>
            <a:ext cx="9168300" cy="5143500"/>
            <a:chOff x="-24150" y="0"/>
            <a:chExt cx="9168300" cy="5143500"/>
          </a:xfrm>
        </p:grpSpPr>
        <p:sp>
          <p:nvSpPr>
            <p:cNvPr id="56" name="Google Shape;56;p3"/>
            <p:cNvSpPr/>
            <p:nvPr/>
          </p:nvSpPr>
          <p:spPr>
            <a:xfrm>
              <a:off x="-24150" y="0"/>
              <a:ext cx="9168300" cy="5143500"/>
            </a:xfrm>
            <a:prstGeom prst="frame">
              <a:avLst>
                <a:gd name="adj1" fmla="val 6829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grpSp>
          <p:nvGrpSpPr>
            <p:cNvPr id="57" name="Google Shape;57;p3"/>
            <p:cNvGrpSpPr/>
            <p:nvPr/>
          </p:nvGrpSpPr>
          <p:grpSpPr>
            <a:xfrm>
              <a:off x="84792" y="48098"/>
              <a:ext cx="8999120" cy="4959629"/>
              <a:chOff x="84792" y="48098"/>
              <a:chExt cx="8999120" cy="4959629"/>
            </a:xfrm>
          </p:grpSpPr>
          <p:grpSp>
            <p:nvGrpSpPr>
              <p:cNvPr id="58" name="Google Shape;58;p3"/>
              <p:cNvGrpSpPr/>
              <p:nvPr/>
            </p:nvGrpSpPr>
            <p:grpSpPr>
              <a:xfrm>
                <a:off x="7736156" y="48098"/>
                <a:ext cx="790552" cy="790524"/>
                <a:chOff x="6416034" y="715105"/>
                <a:chExt cx="540845" cy="540825"/>
              </a:xfrm>
            </p:grpSpPr>
            <p:sp>
              <p:nvSpPr>
                <p:cNvPr id="59" name="Google Shape;59;p3"/>
                <p:cNvSpPr/>
                <p:nvPr/>
              </p:nvSpPr>
              <p:spPr>
                <a:xfrm>
                  <a:off x="6416034" y="715105"/>
                  <a:ext cx="540845" cy="54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173" h="751146" extrusionOk="0">
                      <a:moveTo>
                        <a:pt x="744846" y="443963"/>
                      </a:moveTo>
                      <a:cubicBezTo>
                        <a:pt x="782553" y="240043"/>
                        <a:pt x="647882" y="44120"/>
                        <a:pt x="443926" y="6348"/>
                      </a:cubicBezTo>
                      <a:cubicBezTo>
                        <a:pt x="240062" y="-31425"/>
                        <a:pt x="44121" y="103264"/>
                        <a:pt x="6348" y="307184"/>
                      </a:cubicBezTo>
                      <a:cubicBezTo>
                        <a:pt x="-31425" y="511103"/>
                        <a:pt x="103255" y="707026"/>
                        <a:pt x="307211" y="744799"/>
                      </a:cubicBezTo>
                      <a:cubicBezTo>
                        <a:pt x="511075" y="782572"/>
                        <a:pt x="707045" y="647883"/>
                        <a:pt x="744846" y="44396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" name="Google Shape;60;p3"/>
                <p:cNvSpPr/>
                <p:nvPr/>
              </p:nvSpPr>
              <p:spPr>
                <a:xfrm>
                  <a:off x="6544972" y="940815"/>
                  <a:ext cx="284814" cy="178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575" h="248594" extrusionOk="0">
                      <a:moveTo>
                        <a:pt x="6515" y="0"/>
                      </a:moveTo>
                      <a:cubicBezTo>
                        <a:pt x="5308" y="4597"/>
                        <a:pt x="4193" y="9250"/>
                        <a:pt x="3358" y="14006"/>
                      </a:cubicBezTo>
                      <a:cubicBezTo>
                        <a:pt x="-16611" y="121752"/>
                        <a:pt x="54532" y="225281"/>
                        <a:pt x="162269" y="245240"/>
                      </a:cubicBezTo>
                      <a:cubicBezTo>
                        <a:pt x="270006" y="265200"/>
                        <a:pt x="373563" y="194028"/>
                        <a:pt x="393532" y="86282"/>
                      </a:cubicBezTo>
                      <a:cubicBezTo>
                        <a:pt x="394368" y="81536"/>
                        <a:pt x="395018" y="76800"/>
                        <a:pt x="395575" y="72072"/>
                      </a:cubicBezTo>
                      <a:lnTo>
                        <a:pt x="6515" y="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" name="Google Shape;61;p3"/>
                <p:cNvSpPr/>
                <p:nvPr/>
              </p:nvSpPr>
              <p:spPr>
                <a:xfrm>
                  <a:off x="6582851" y="1034043"/>
                  <a:ext cx="168180" cy="85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584" h="118938" extrusionOk="0">
                      <a:moveTo>
                        <a:pt x="0" y="55131"/>
                      </a:moveTo>
                      <a:cubicBezTo>
                        <a:pt x="28049" y="85539"/>
                        <a:pt x="65756" y="107467"/>
                        <a:pt x="109594" y="115585"/>
                      </a:cubicBezTo>
                      <a:cubicBezTo>
                        <a:pt x="153432" y="123702"/>
                        <a:pt x="196527" y="116746"/>
                        <a:pt x="233584" y="98403"/>
                      </a:cubicBezTo>
                      <a:cubicBezTo>
                        <a:pt x="221232" y="50599"/>
                        <a:pt x="182316" y="11795"/>
                        <a:pt x="130585" y="2210"/>
                      </a:cubicBezTo>
                      <a:cubicBezTo>
                        <a:pt x="78853" y="-7374"/>
                        <a:pt x="28699" y="14935"/>
                        <a:pt x="0" y="5513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" name="Google Shape;62;p3"/>
                <p:cNvSpPr/>
                <p:nvPr/>
              </p:nvSpPr>
              <p:spPr>
                <a:xfrm>
                  <a:off x="6571363" y="944836"/>
                  <a:ext cx="236590" cy="75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97" h="105231" extrusionOk="0">
                      <a:moveTo>
                        <a:pt x="151296" y="100957"/>
                      </a:moveTo>
                      <a:cubicBezTo>
                        <a:pt x="220675" y="113811"/>
                        <a:pt x="286710" y="96880"/>
                        <a:pt x="328598" y="60871"/>
                      </a:cubicBezTo>
                      <a:lnTo>
                        <a:pt x="0" y="0"/>
                      </a:lnTo>
                      <a:cubicBezTo>
                        <a:pt x="26191" y="48621"/>
                        <a:pt x="81825" y="88093"/>
                        <a:pt x="151296" y="10094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63;p3"/>
                <p:cNvSpPr/>
                <p:nvPr/>
              </p:nvSpPr>
              <p:spPr>
                <a:xfrm>
                  <a:off x="6559085" y="845554"/>
                  <a:ext cx="39527" cy="71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98" h="99291" extrusionOk="0">
                      <a:moveTo>
                        <a:pt x="53296" y="54438"/>
                      </a:moveTo>
                      <a:cubicBezTo>
                        <a:pt x="48282" y="81725"/>
                        <a:pt x="32585" y="101703"/>
                        <a:pt x="18283" y="99056"/>
                      </a:cubicBezTo>
                      <a:cubicBezTo>
                        <a:pt x="3979" y="96409"/>
                        <a:pt x="-3451" y="72140"/>
                        <a:pt x="1565" y="44853"/>
                      </a:cubicBezTo>
                      <a:cubicBezTo>
                        <a:pt x="6673" y="17566"/>
                        <a:pt x="22369" y="-2412"/>
                        <a:pt x="36579" y="235"/>
                      </a:cubicBezTo>
                      <a:cubicBezTo>
                        <a:pt x="50882" y="2882"/>
                        <a:pt x="58405" y="27151"/>
                        <a:pt x="53296" y="5443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" name="Google Shape;64;p3"/>
                <p:cNvSpPr/>
                <p:nvPr/>
              </p:nvSpPr>
              <p:spPr>
                <a:xfrm>
                  <a:off x="6797916" y="889787"/>
                  <a:ext cx="39527" cy="71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98" h="99291" extrusionOk="0">
                      <a:moveTo>
                        <a:pt x="53297" y="54438"/>
                      </a:moveTo>
                      <a:cubicBezTo>
                        <a:pt x="48282" y="81725"/>
                        <a:pt x="32586" y="101703"/>
                        <a:pt x="18283" y="99056"/>
                      </a:cubicBezTo>
                      <a:cubicBezTo>
                        <a:pt x="3979" y="96409"/>
                        <a:pt x="-3451" y="72140"/>
                        <a:pt x="1565" y="44853"/>
                      </a:cubicBezTo>
                      <a:cubicBezTo>
                        <a:pt x="6673" y="17566"/>
                        <a:pt x="22276" y="-2412"/>
                        <a:pt x="36580" y="235"/>
                      </a:cubicBezTo>
                      <a:cubicBezTo>
                        <a:pt x="50882" y="2882"/>
                        <a:pt x="58406" y="27151"/>
                        <a:pt x="53297" y="5443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5" name="Google Shape;65;p3"/>
              <p:cNvGrpSpPr/>
              <p:nvPr/>
            </p:nvGrpSpPr>
            <p:grpSpPr>
              <a:xfrm>
                <a:off x="8526689" y="767401"/>
                <a:ext cx="550707" cy="550707"/>
                <a:chOff x="7235107" y="875577"/>
                <a:chExt cx="376758" cy="376758"/>
              </a:xfrm>
            </p:grpSpPr>
            <p:sp>
              <p:nvSpPr>
                <p:cNvPr id="66" name="Google Shape;66;p3"/>
                <p:cNvSpPr/>
                <p:nvPr/>
              </p:nvSpPr>
              <p:spPr>
                <a:xfrm>
                  <a:off x="7235107" y="875577"/>
                  <a:ext cx="376758" cy="376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464" h="521464" extrusionOk="0">
                      <a:moveTo>
                        <a:pt x="521464" y="260732"/>
                      </a:moveTo>
                      <a:cubicBezTo>
                        <a:pt x="521464" y="404731"/>
                        <a:pt x="404730" y="521465"/>
                        <a:pt x="260732" y="521465"/>
                      </a:cubicBezTo>
                      <a:cubicBezTo>
                        <a:pt x="116733" y="521465"/>
                        <a:pt x="-1" y="404731"/>
                        <a:pt x="-1" y="260732"/>
                      </a:cubicBezTo>
                      <a:cubicBezTo>
                        <a:pt x="-1" y="116734"/>
                        <a:pt x="116733" y="0"/>
                        <a:pt x="260732" y="0"/>
                      </a:cubicBezTo>
                      <a:cubicBezTo>
                        <a:pt x="404730" y="0"/>
                        <a:pt x="521464" y="116734"/>
                        <a:pt x="521464" y="26073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" name="Google Shape;67;p3"/>
                <p:cNvSpPr/>
                <p:nvPr/>
              </p:nvSpPr>
              <p:spPr>
                <a:xfrm>
                  <a:off x="7471455" y="1001410"/>
                  <a:ext cx="85875" cy="628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71" h="87276" extrusionOk="0">
                      <a:moveTo>
                        <a:pt x="69379" y="34207"/>
                      </a:moveTo>
                      <a:cubicBezTo>
                        <a:pt x="44859" y="24753"/>
                        <a:pt x="17647" y="31830"/>
                        <a:pt x="0" y="43003"/>
                      </a:cubicBezTo>
                      <a:cubicBezTo>
                        <a:pt x="14025" y="9307"/>
                        <a:pt x="49875" y="-8237"/>
                        <a:pt x="81174" y="3790"/>
                      </a:cubicBezTo>
                      <a:cubicBezTo>
                        <a:pt x="112381" y="15809"/>
                        <a:pt x="127241" y="52885"/>
                        <a:pt x="114981" y="87277"/>
                      </a:cubicBezTo>
                      <a:cubicBezTo>
                        <a:pt x="109502" y="67206"/>
                        <a:pt x="93991" y="43662"/>
                        <a:pt x="69379" y="342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" name="Google Shape;68;p3"/>
                <p:cNvSpPr/>
                <p:nvPr/>
              </p:nvSpPr>
              <p:spPr>
                <a:xfrm>
                  <a:off x="7301148" y="967122"/>
                  <a:ext cx="88672" cy="48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55" h="67679" extrusionOk="0">
                      <a:moveTo>
                        <a:pt x="62599" y="32610"/>
                      </a:moveTo>
                      <a:cubicBezTo>
                        <a:pt x="88883" y="33436"/>
                        <a:pt x="111359" y="50563"/>
                        <a:pt x="123155" y="67680"/>
                      </a:cubicBezTo>
                      <a:cubicBezTo>
                        <a:pt x="123340" y="31189"/>
                        <a:pt x="97149" y="1078"/>
                        <a:pt x="63714" y="29"/>
                      </a:cubicBezTo>
                      <a:cubicBezTo>
                        <a:pt x="30278" y="-1030"/>
                        <a:pt x="2136" y="27362"/>
                        <a:pt x="0" y="63788"/>
                      </a:cubicBezTo>
                      <a:cubicBezTo>
                        <a:pt x="12910" y="47451"/>
                        <a:pt x="36408" y="31774"/>
                        <a:pt x="62599" y="3261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" name="Google Shape;69;p3"/>
                <p:cNvSpPr/>
                <p:nvPr/>
              </p:nvSpPr>
              <p:spPr>
                <a:xfrm>
                  <a:off x="7344189" y="1036300"/>
                  <a:ext cx="162734" cy="103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019" h="143949" extrusionOk="0">
                      <a:moveTo>
                        <a:pt x="4230" y="9"/>
                      </a:moveTo>
                      <a:cubicBezTo>
                        <a:pt x="3488" y="2628"/>
                        <a:pt x="2837" y="5276"/>
                        <a:pt x="2280" y="7987"/>
                      </a:cubicBezTo>
                      <a:cubicBezTo>
                        <a:pt x="-10165" y="69398"/>
                        <a:pt x="29586" y="129256"/>
                        <a:pt x="90977" y="141674"/>
                      </a:cubicBezTo>
                      <a:cubicBezTo>
                        <a:pt x="152462" y="154101"/>
                        <a:pt x="212274" y="114387"/>
                        <a:pt x="224720" y="52967"/>
                      </a:cubicBezTo>
                      <a:cubicBezTo>
                        <a:pt x="225276" y="50265"/>
                        <a:pt x="225648" y="47562"/>
                        <a:pt x="226019" y="44859"/>
                      </a:cubicBezTo>
                      <a:lnTo>
                        <a:pt x="423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" name="Google Shape;70;p3"/>
                <p:cNvSpPr/>
                <p:nvPr/>
              </p:nvSpPr>
              <p:spPr>
                <a:xfrm>
                  <a:off x="7364996" y="1090637"/>
                  <a:ext cx="95826" cy="49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091" h="68387" extrusionOk="0">
                      <a:moveTo>
                        <a:pt x="0" y="30522"/>
                      </a:moveTo>
                      <a:cubicBezTo>
                        <a:pt x="15696" y="48168"/>
                        <a:pt x="37151" y="61060"/>
                        <a:pt x="62041" y="66112"/>
                      </a:cubicBezTo>
                      <a:cubicBezTo>
                        <a:pt x="87025" y="71164"/>
                        <a:pt x="111730" y="67598"/>
                        <a:pt x="133092" y="57456"/>
                      </a:cubicBezTo>
                      <a:cubicBezTo>
                        <a:pt x="126497" y="30011"/>
                        <a:pt x="104671" y="7461"/>
                        <a:pt x="75137" y="1498"/>
                      </a:cubicBezTo>
                      <a:cubicBezTo>
                        <a:pt x="45695" y="-4465"/>
                        <a:pt x="16810" y="7813"/>
                        <a:pt x="0" y="30522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" name="Google Shape;71;p3"/>
                <p:cNvSpPr/>
                <p:nvPr/>
              </p:nvSpPr>
              <p:spPr>
                <a:xfrm>
                  <a:off x="7359654" y="1038811"/>
                  <a:ext cx="134811" cy="44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238" h="62032" extrusionOk="0">
                      <a:moveTo>
                        <a:pt x="85539" y="59135"/>
                      </a:moveTo>
                      <a:cubicBezTo>
                        <a:pt x="125011" y="67140"/>
                        <a:pt x="162998" y="58076"/>
                        <a:pt x="187239" y="37884"/>
                      </a:cubicBezTo>
                      <a:lnTo>
                        <a:pt x="0" y="0"/>
                      </a:lnTo>
                      <a:cubicBezTo>
                        <a:pt x="14488" y="28040"/>
                        <a:pt x="45974" y="51129"/>
                        <a:pt x="85539" y="5913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2" name="Google Shape;72;p3"/>
              <p:cNvGrpSpPr/>
              <p:nvPr/>
            </p:nvGrpSpPr>
            <p:grpSpPr>
              <a:xfrm>
                <a:off x="7026866" y="158816"/>
                <a:ext cx="380679" cy="380687"/>
                <a:chOff x="7700516" y="334470"/>
                <a:chExt cx="260436" cy="260441"/>
              </a:xfrm>
            </p:grpSpPr>
            <p:sp>
              <p:nvSpPr>
                <p:cNvPr id="73" name="Google Shape;73;p3"/>
                <p:cNvSpPr/>
                <p:nvPr/>
              </p:nvSpPr>
              <p:spPr>
                <a:xfrm>
                  <a:off x="7700516" y="334470"/>
                  <a:ext cx="260436" cy="260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716" h="361724" extrusionOk="0">
                      <a:moveTo>
                        <a:pt x="350822" y="119288"/>
                      </a:moveTo>
                      <a:cubicBezTo>
                        <a:pt x="316830" y="25399"/>
                        <a:pt x="213179" y="-23148"/>
                        <a:pt x="119281" y="10854"/>
                      </a:cubicBezTo>
                      <a:cubicBezTo>
                        <a:pt x="25383" y="44866"/>
                        <a:pt x="-23192" y="148544"/>
                        <a:pt x="10894" y="242442"/>
                      </a:cubicBezTo>
                      <a:cubicBezTo>
                        <a:pt x="44887" y="336331"/>
                        <a:pt x="148537" y="384877"/>
                        <a:pt x="242435" y="350866"/>
                      </a:cubicBezTo>
                      <a:cubicBezTo>
                        <a:pt x="336334" y="316854"/>
                        <a:pt x="384908" y="213176"/>
                        <a:pt x="350822" y="11928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" name="Google Shape;74;p3"/>
                <p:cNvSpPr/>
                <p:nvPr/>
              </p:nvSpPr>
              <p:spPr>
                <a:xfrm>
                  <a:off x="7738687" y="435104"/>
                  <a:ext cx="61037" cy="37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774" h="52695" extrusionOk="0">
                      <a:moveTo>
                        <a:pt x="38800" y="22845"/>
                      </a:moveTo>
                      <a:cubicBezTo>
                        <a:pt x="56725" y="19771"/>
                        <a:pt x="74372" y="28315"/>
                        <a:pt x="84774" y="38309"/>
                      </a:cubicBezTo>
                      <a:cubicBezTo>
                        <a:pt x="79852" y="13483"/>
                        <a:pt x="57840" y="-3346"/>
                        <a:pt x="34992" y="564"/>
                      </a:cubicBezTo>
                      <a:cubicBezTo>
                        <a:pt x="12052" y="4474"/>
                        <a:pt x="-3088" y="27647"/>
                        <a:pt x="535" y="52696"/>
                      </a:cubicBezTo>
                      <a:cubicBezTo>
                        <a:pt x="7036" y="39814"/>
                        <a:pt x="20782" y="25919"/>
                        <a:pt x="38800" y="2284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" name="Google Shape;75;p3"/>
                <p:cNvSpPr/>
                <p:nvPr/>
              </p:nvSpPr>
              <p:spPr>
                <a:xfrm>
                  <a:off x="7848658" y="395655"/>
                  <a:ext cx="57654" cy="476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75" h="66197" extrusionOk="0">
                      <a:moveTo>
                        <a:pt x="31687" y="24886"/>
                      </a:moveTo>
                      <a:cubicBezTo>
                        <a:pt x="15898" y="34035"/>
                        <a:pt x="7818" y="51857"/>
                        <a:pt x="6239" y="66198"/>
                      </a:cubicBezTo>
                      <a:cubicBezTo>
                        <a:pt x="-5928" y="43982"/>
                        <a:pt x="202" y="16973"/>
                        <a:pt x="20264" y="5326"/>
                      </a:cubicBezTo>
                      <a:cubicBezTo>
                        <a:pt x="40324" y="-6320"/>
                        <a:pt x="66887" y="1779"/>
                        <a:pt x="80075" y="23326"/>
                      </a:cubicBezTo>
                      <a:cubicBezTo>
                        <a:pt x="66887" y="17595"/>
                        <a:pt x="47383" y="15729"/>
                        <a:pt x="31687" y="2488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" name="Google Shape;76;p3"/>
                <p:cNvSpPr/>
                <p:nvPr/>
              </p:nvSpPr>
              <p:spPr>
                <a:xfrm>
                  <a:off x="7748487" y="466702"/>
                  <a:ext cx="64928" cy="64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8" h="90146" extrusionOk="0">
                      <a:moveTo>
                        <a:pt x="87492" y="29725"/>
                      </a:moveTo>
                      <a:cubicBezTo>
                        <a:pt x="78948" y="6330"/>
                        <a:pt x="53128" y="-5772"/>
                        <a:pt x="29723" y="2708"/>
                      </a:cubicBezTo>
                      <a:cubicBezTo>
                        <a:pt x="6319" y="11178"/>
                        <a:pt x="-5755" y="37016"/>
                        <a:pt x="2696" y="60421"/>
                      </a:cubicBezTo>
                      <a:cubicBezTo>
                        <a:pt x="11241" y="83817"/>
                        <a:pt x="37061" y="95919"/>
                        <a:pt x="60466" y="87439"/>
                      </a:cubicBezTo>
                      <a:cubicBezTo>
                        <a:pt x="83777" y="78959"/>
                        <a:pt x="95945" y="53130"/>
                        <a:pt x="87492" y="2972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" name="Google Shape;77;p3"/>
                <p:cNvSpPr/>
                <p:nvPr/>
              </p:nvSpPr>
              <p:spPr>
                <a:xfrm>
                  <a:off x="7856121" y="427726"/>
                  <a:ext cx="64896" cy="64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33" h="90146" extrusionOk="0">
                      <a:moveTo>
                        <a:pt x="87437" y="29725"/>
                      </a:moveTo>
                      <a:cubicBezTo>
                        <a:pt x="78985" y="6330"/>
                        <a:pt x="53165" y="-5772"/>
                        <a:pt x="29760" y="2708"/>
                      </a:cubicBezTo>
                      <a:cubicBezTo>
                        <a:pt x="6355" y="11178"/>
                        <a:pt x="-5811" y="37016"/>
                        <a:pt x="2734" y="60421"/>
                      </a:cubicBezTo>
                      <a:cubicBezTo>
                        <a:pt x="11185" y="83817"/>
                        <a:pt x="37005" y="95918"/>
                        <a:pt x="60410" y="87439"/>
                      </a:cubicBezTo>
                      <a:cubicBezTo>
                        <a:pt x="83815" y="78968"/>
                        <a:pt x="95889" y="53130"/>
                        <a:pt x="87437" y="2972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" name="Google Shape;78;p3"/>
                <p:cNvSpPr/>
                <p:nvPr/>
              </p:nvSpPr>
              <p:spPr>
                <a:xfrm>
                  <a:off x="7778720" y="454375"/>
                  <a:ext cx="113135" cy="687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132" h="95434" extrusionOk="0">
                      <a:moveTo>
                        <a:pt x="99595" y="90019"/>
                      </a:moveTo>
                      <a:cubicBezTo>
                        <a:pt x="63467" y="103124"/>
                        <a:pt x="24737" y="91979"/>
                        <a:pt x="1146" y="61617"/>
                      </a:cubicBezTo>
                      <a:cubicBezTo>
                        <a:pt x="-711" y="59295"/>
                        <a:pt x="-247" y="55961"/>
                        <a:pt x="2075" y="54150"/>
                      </a:cubicBezTo>
                      <a:cubicBezTo>
                        <a:pt x="4397" y="52348"/>
                        <a:pt x="7741" y="52766"/>
                        <a:pt x="9505" y="55079"/>
                      </a:cubicBezTo>
                      <a:cubicBezTo>
                        <a:pt x="30310" y="81735"/>
                        <a:pt x="64210" y="91515"/>
                        <a:pt x="95974" y="80016"/>
                      </a:cubicBezTo>
                      <a:cubicBezTo>
                        <a:pt x="127738" y="68509"/>
                        <a:pt x="147520" y="39262"/>
                        <a:pt x="146405" y="5501"/>
                      </a:cubicBezTo>
                      <a:cubicBezTo>
                        <a:pt x="146313" y="2567"/>
                        <a:pt x="148635" y="105"/>
                        <a:pt x="151514" y="3"/>
                      </a:cubicBezTo>
                      <a:cubicBezTo>
                        <a:pt x="154486" y="-99"/>
                        <a:pt x="156900" y="2204"/>
                        <a:pt x="157086" y="5139"/>
                      </a:cubicBezTo>
                      <a:cubicBezTo>
                        <a:pt x="158293" y="43590"/>
                        <a:pt x="135817" y="76905"/>
                        <a:pt x="99595" y="9001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9" name="Google Shape;79;p3"/>
              <p:cNvGrpSpPr/>
              <p:nvPr/>
            </p:nvGrpSpPr>
            <p:grpSpPr>
              <a:xfrm>
                <a:off x="8717442" y="48104"/>
                <a:ext cx="366470" cy="1903634"/>
                <a:chOff x="8717442" y="48104"/>
                <a:chExt cx="366470" cy="1903634"/>
              </a:xfrm>
            </p:grpSpPr>
            <p:grpSp>
              <p:nvGrpSpPr>
                <p:cNvPr id="80" name="Google Shape;80;p3"/>
                <p:cNvGrpSpPr/>
                <p:nvPr/>
              </p:nvGrpSpPr>
              <p:grpSpPr>
                <a:xfrm>
                  <a:off x="8871528" y="1691078"/>
                  <a:ext cx="212384" cy="260659"/>
                  <a:chOff x="5539395" y="106198"/>
                  <a:chExt cx="145299" cy="178326"/>
                </a:xfrm>
              </p:grpSpPr>
              <p:sp>
                <p:nvSpPr>
                  <p:cNvPr id="81" name="Google Shape;81;p3"/>
                  <p:cNvSpPr/>
                  <p:nvPr/>
                </p:nvSpPr>
                <p:spPr>
                  <a:xfrm>
                    <a:off x="5539395" y="106198"/>
                    <a:ext cx="119993" cy="125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57" h="174951" extrusionOk="0">
                        <a:moveTo>
                          <a:pt x="53106" y="96517"/>
                        </a:moveTo>
                        <a:lnTo>
                          <a:pt x="0" y="50079"/>
                        </a:lnTo>
                        <a:lnTo>
                          <a:pt x="68496" y="60555"/>
                        </a:lnTo>
                        <a:lnTo>
                          <a:pt x="70317" y="0"/>
                        </a:lnTo>
                        <a:lnTo>
                          <a:pt x="94167" y="59673"/>
                        </a:lnTo>
                        <a:lnTo>
                          <a:pt x="157147" y="36686"/>
                        </a:lnTo>
                        <a:lnTo>
                          <a:pt x="108061" y="83784"/>
                        </a:lnTo>
                        <a:lnTo>
                          <a:pt x="166658" y="120637"/>
                        </a:lnTo>
                        <a:lnTo>
                          <a:pt x="97121" y="114526"/>
                        </a:lnTo>
                        <a:lnTo>
                          <a:pt x="103576" y="174951"/>
                        </a:lnTo>
                        <a:lnTo>
                          <a:pt x="72100" y="119309"/>
                        </a:lnTo>
                        <a:lnTo>
                          <a:pt x="12157" y="142361"/>
                        </a:lnTo>
                        <a:lnTo>
                          <a:pt x="53106" y="9651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" name="Google Shape;82;p3"/>
                  <p:cNvSpPr/>
                  <p:nvPr/>
                </p:nvSpPr>
                <p:spPr>
                  <a:xfrm>
                    <a:off x="5633846" y="227571"/>
                    <a:ext cx="50849" cy="569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623" h="79102" extrusionOk="0">
                        <a:moveTo>
                          <a:pt x="26154" y="30101"/>
                        </a:moveTo>
                        <a:lnTo>
                          <a:pt x="33343" y="0"/>
                        </a:lnTo>
                        <a:lnTo>
                          <a:pt x="43262" y="28727"/>
                        </a:lnTo>
                        <a:lnTo>
                          <a:pt x="67131" y="17080"/>
                        </a:lnTo>
                        <a:lnTo>
                          <a:pt x="48844" y="38516"/>
                        </a:lnTo>
                        <a:lnTo>
                          <a:pt x="70623" y="58271"/>
                        </a:lnTo>
                        <a:lnTo>
                          <a:pt x="42315" y="48834"/>
                        </a:lnTo>
                        <a:lnTo>
                          <a:pt x="39974" y="79103"/>
                        </a:lnTo>
                        <a:lnTo>
                          <a:pt x="28151" y="50859"/>
                        </a:lnTo>
                        <a:lnTo>
                          <a:pt x="6009" y="65701"/>
                        </a:lnTo>
                        <a:lnTo>
                          <a:pt x="21186" y="42119"/>
                        </a:lnTo>
                        <a:lnTo>
                          <a:pt x="0" y="23563"/>
                        </a:lnTo>
                        <a:lnTo>
                          <a:pt x="26154" y="3010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3" name="Google Shape;83;p3"/>
                <p:cNvGrpSpPr/>
                <p:nvPr/>
              </p:nvGrpSpPr>
              <p:grpSpPr>
                <a:xfrm>
                  <a:off x="8717442" y="48104"/>
                  <a:ext cx="344608" cy="346322"/>
                  <a:chOff x="4979184" y="993907"/>
                  <a:chExt cx="235759" cy="236931"/>
                </a:xfrm>
              </p:grpSpPr>
              <p:sp>
                <p:nvSpPr>
                  <p:cNvPr id="84" name="Google Shape;84;p3"/>
                  <p:cNvSpPr/>
                  <p:nvPr/>
                </p:nvSpPr>
                <p:spPr>
                  <a:xfrm>
                    <a:off x="4979184" y="1051898"/>
                    <a:ext cx="177134" cy="1789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6020" h="248528" extrusionOk="0">
                        <a:moveTo>
                          <a:pt x="77691" y="118882"/>
                        </a:moveTo>
                        <a:lnTo>
                          <a:pt x="31225" y="30213"/>
                        </a:lnTo>
                        <a:lnTo>
                          <a:pt x="116486" y="79177"/>
                        </a:lnTo>
                        <a:lnTo>
                          <a:pt x="149940" y="0"/>
                        </a:lnTo>
                        <a:lnTo>
                          <a:pt x="150906" y="91168"/>
                        </a:lnTo>
                        <a:lnTo>
                          <a:pt x="246020" y="93044"/>
                        </a:lnTo>
                        <a:lnTo>
                          <a:pt x="156924" y="130204"/>
                        </a:lnTo>
                        <a:lnTo>
                          <a:pt x="215566" y="209000"/>
                        </a:lnTo>
                        <a:lnTo>
                          <a:pt x="126693" y="165264"/>
                        </a:lnTo>
                        <a:lnTo>
                          <a:pt x="104263" y="248528"/>
                        </a:lnTo>
                        <a:lnTo>
                          <a:pt x="91131" y="158772"/>
                        </a:lnTo>
                        <a:lnTo>
                          <a:pt x="0" y="158540"/>
                        </a:lnTo>
                        <a:lnTo>
                          <a:pt x="77691" y="118882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" name="Google Shape;85;p3"/>
                  <p:cNvSpPr/>
                  <p:nvPr/>
                </p:nvSpPr>
                <p:spPr>
                  <a:xfrm>
                    <a:off x="5167037" y="1168095"/>
                    <a:ext cx="47906" cy="489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536" h="67920" extrusionOk="0">
                        <a:moveTo>
                          <a:pt x="28253" y="22708"/>
                        </a:moveTo>
                        <a:lnTo>
                          <a:pt x="43940" y="0"/>
                        </a:lnTo>
                        <a:lnTo>
                          <a:pt x="42918" y="27092"/>
                        </a:lnTo>
                        <a:lnTo>
                          <a:pt x="66536" y="25104"/>
                        </a:lnTo>
                        <a:lnTo>
                          <a:pt x="44395" y="37030"/>
                        </a:lnTo>
                        <a:lnTo>
                          <a:pt x="56134" y="60490"/>
                        </a:lnTo>
                        <a:lnTo>
                          <a:pt x="35646" y="43503"/>
                        </a:lnTo>
                        <a:lnTo>
                          <a:pt x="23925" y="67920"/>
                        </a:lnTo>
                        <a:lnTo>
                          <a:pt x="23210" y="40615"/>
                        </a:lnTo>
                        <a:lnTo>
                          <a:pt x="0" y="45816"/>
                        </a:lnTo>
                        <a:lnTo>
                          <a:pt x="20238" y="31104"/>
                        </a:lnTo>
                        <a:lnTo>
                          <a:pt x="8610" y="8823"/>
                        </a:lnTo>
                        <a:lnTo>
                          <a:pt x="28253" y="2270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" name="Google Shape;86;p3"/>
                  <p:cNvSpPr/>
                  <p:nvPr/>
                </p:nvSpPr>
                <p:spPr>
                  <a:xfrm>
                    <a:off x="5003909" y="993907"/>
                    <a:ext cx="31476" cy="321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716" h="44636" extrusionOk="0">
                        <a:moveTo>
                          <a:pt x="18566" y="14925"/>
                        </a:moveTo>
                        <a:lnTo>
                          <a:pt x="28875" y="0"/>
                        </a:lnTo>
                        <a:lnTo>
                          <a:pt x="28197" y="17804"/>
                        </a:lnTo>
                        <a:lnTo>
                          <a:pt x="43717" y="16504"/>
                        </a:lnTo>
                        <a:lnTo>
                          <a:pt x="29172" y="24334"/>
                        </a:lnTo>
                        <a:lnTo>
                          <a:pt x="36881" y="39751"/>
                        </a:lnTo>
                        <a:lnTo>
                          <a:pt x="23423" y="28587"/>
                        </a:lnTo>
                        <a:lnTo>
                          <a:pt x="15715" y="44636"/>
                        </a:lnTo>
                        <a:lnTo>
                          <a:pt x="15250" y="26693"/>
                        </a:lnTo>
                        <a:lnTo>
                          <a:pt x="0" y="30111"/>
                        </a:lnTo>
                        <a:lnTo>
                          <a:pt x="13300" y="20442"/>
                        </a:lnTo>
                        <a:lnTo>
                          <a:pt x="5656" y="5805"/>
                        </a:lnTo>
                        <a:lnTo>
                          <a:pt x="18566" y="1492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87" name="Google Shape;87;p3"/>
              <p:cNvGrpSpPr/>
              <p:nvPr/>
            </p:nvGrpSpPr>
            <p:grpSpPr>
              <a:xfrm>
                <a:off x="84792" y="4661404"/>
                <a:ext cx="344608" cy="346322"/>
                <a:chOff x="4979184" y="993907"/>
                <a:chExt cx="235759" cy="236931"/>
              </a:xfrm>
            </p:grpSpPr>
            <p:sp>
              <p:nvSpPr>
                <p:cNvPr id="88" name="Google Shape;88;p3"/>
                <p:cNvSpPr/>
                <p:nvPr/>
              </p:nvSpPr>
              <p:spPr>
                <a:xfrm>
                  <a:off x="4979184" y="1051898"/>
                  <a:ext cx="177134" cy="178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020" h="248528" extrusionOk="0">
                      <a:moveTo>
                        <a:pt x="77691" y="118882"/>
                      </a:moveTo>
                      <a:lnTo>
                        <a:pt x="31225" y="30213"/>
                      </a:lnTo>
                      <a:lnTo>
                        <a:pt x="116486" y="79177"/>
                      </a:lnTo>
                      <a:lnTo>
                        <a:pt x="149940" y="0"/>
                      </a:lnTo>
                      <a:lnTo>
                        <a:pt x="150906" y="91168"/>
                      </a:lnTo>
                      <a:lnTo>
                        <a:pt x="246020" y="93044"/>
                      </a:lnTo>
                      <a:lnTo>
                        <a:pt x="156924" y="130204"/>
                      </a:lnTo>
                      <a:lnTo>
                        <a:pt x="215566" y="209000"/>
                      </a:lnTo>
                      <a:lnTo>
                        <a:pt x="126693" y="165264"/>
                      </a:lnTo>
                      <a:lnTo>
                        <a:pt x="104263" y="248528"/>
                      </a:lnTo>
                      <a:lnTo>
                        <a:pt x="91131" y="158772"/>
                      </a:lnTo>
                      <a:lnTo>
                        <a:pt x="0" y="158540"/>
                      </a:lnTo>
                      <a:lnTo>
                        <a:pt x="77691" y="118882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" name="Google Shape;89;p3"/>
                <p:cNvSpPr/>
                <p:nvPr/>
              </p:nvSpPr>
              <p:spPr>
                <a:xfrm>
                  <a:off x="5167037" y="1168095"/>
                  <a:ext cx="47906" cy="48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36" h="67920" extrusionOk="0">
                      <a:moveTo>
                        <a:pt x="28253" y="22708"/>
                      </a:moveTo>
                      <a:lnTo>
                        <a:pt x="43940" y="0"/>
                      </a:lnTo>
                      <a:lnTo>
                        <a:pt x="42918" y="27092"/>
                      </a:lnTo>
                      <a:lnTo>
                        <a:pt x="66536" y="25104"/>
                      </a:lnTo>
                      <a:lnTo>
                        <a:pt x="44395" y="37030"/>
                      </a:lnTo>
                      <a:lnTo>
                        <a:pt x="56134" y="60490"/>
                      </a:lnTo>
                      <a:lnTo>
                        <a:pt x="35646" y="43503"/>
                      </a:lnTo>
                      <a:lnTo>
                        <a:pt x="23925" y="67920"/>
                      </a:lnTo>
                      <a:lnTo>
                        <a:pt x="23210" y="40615"/>
                      </a:lnTo>
                      <a:lnTo>
                        <a:pt x="0" y="45816"/>
                      </a:lnTo>
                      <a:lnTo>
                        <a:pt x="20238" y="31104"/>
                      </a:lnTo>
                      <a:lnTo>
                        <a:pt x="8610" y="8823"/>
                      </a:lnTo>
                      <a:lnTo>
                        <a:pt x="28253" y="22708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" name="Google Shape;90;p3"/>
                <p:cNvSpPr/>
                <p:nvPr/>
              </p:nvSpPr>
              <p:spPr>
                <a:xfrm>
                  <a:off x="5003909" y="993907"/>
                  <a:ext cx="31476" cy="32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16" h="44636" extrusionOk="0">
                      <a:moveTo>
                        <a:pt x="18566" y="14925"/>
                      </a:moveTo>
                      <a:lnTo>
                        <a:pt x="28875" y="0"/>
                      </a:lnTo>
                      <a:lnTo>
                        <a:pt x="28197" y="17804"/>
                      </a:lnTo>
                      <a:lnTo>
                        <a:pt x="43717" y="16504"/>
                      </a:lnTo>
                      <a:lnTo>
                        <a:pt x="29172" y="24334"/>
                      </a:lnTo>
                      <a:lnTo>
                        <a:pt x="36881" y="39751"/>
                      </a:lnTo>
                      <a:lnTo>
                        <a:pt x="23423" y="28587"/>
                      </a:lnTo>
                      <a:lnTo>
                        <a:pt x="15715" y="44636"/>
                      </a:lnTo>
                      <a:lnTo>
                        <a:pt x="15250" y="26693"/>
                      </a:lnTo>
                      <a:lnTo>
                        <a:pt x="0" y="30111"/>
                      </a:lnTo>
                      <a:lnTo>
                        <a:pt x="13300" y="20442"/>
                      </a:lnTo>
                      <a:lnTo>
                        <a:pt x="5656" y="5805"/>
                      </a:lnTo>
                      <a:lnTo>
                        <a:pt x="18566" y="14925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1" name="Google Shape;91;p3"/>
              <p:cNvGrpSpPr/>
              <p:nvPr/>
            </p:nvGrpSpPr>
            <p:grpSpPr>
              <a:xfrm>
                <a:off x="84807" y="4065983"/>
                <a:ext cx="1365664" cy="941736"/>
                <a:chOff x="4842382" y="4022533"/>
                <a:chExt cx="1365664" cy="941736"/>
              </a:xfrm>
            </p:grpSpPr>
            <p:grpSp>
              <p:nvGrpSpPr>
                <p:cNvPr id="92" name="Google Shape;92;p3"/>
                <p:cNvGrpSpPr/>
                <p:nvPr/>
              </p:nvGrpSpPr>
              <p:grpSpPr>
                <a:xfrm>
                  <a:off x="4842382" y="4022533"/>
                  <a:ext cx="431672" cy="431681"/>
                  <a:chOff x="7700516" y="334470"/>
                  <a:chExt cx="260436" cy="260441"/>
                </a:xfrm>
              </p:grpSpPr>
              <p:sp>
                <p:nvSpPr>
                  <p:cNvPr id="93" name="Google Shape;93;p3"/>
                  <p:cNvSpPr/>
                  <p:nvPr/>
                </p:nvSpPr>
                <p:spPr>
                  <a:xfrm>
                    <a:off x="7700516" y="334470"/>
                    <a:ext cx="260436" cy="2604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716" h="361724" extrusionOk="0">
                        <a:moveTo>
                          <a:pt x="350822" y="119288"/>
                        </a:moveTo>
                        <a:cubicBezTo>
                          <a:pt x="316830" y="25399"/>
                          <a:pt x="213179" y="-23148"/>
                          <a:pt x="119281" y="10854"/>
                        </a:cubicBezTo>
                        <a:cubicBezTo>
                          <a:pt x="25383" y="44866"/>
                          <a:pt x="-23192" y="148544"/>
                          <a:pt x="10894" y="242442"/>
                        </a:cubicBezTo>
                        <a:cubicBezTo>
                          <a:pt x="44887" y="336331"/>
                          <a:pt x="148537" y="384877"/>
                          <a:pt x="242435" y="350866"/>
                        </a:cubicBezTo>
                        <a:cubicBezTo>
                          <a:pt x="336334" y="316854"/>
                          <a:pt x="384908" y="213176"/>
                          <a:pt x="350822" y="119288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" name="Google Shape;94;p3"/>
                  <p:cNvSpPr/>
                  <p:nvPr/>
                </p:nvSpPr>
                <p:spPr>
                  <a:xfrm>
                    <a:off x="7738687" y="435104"/>
                    <a:ext cx="61037" cy="379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774" h="52695" extrusionOk="0">
                        <a:moveTo>
                          <a:pt x="38800" y="22845"/>
                        </a:moveTo>
                        <a:cubicBezTo>
                          <a:pt x="56725" y="19771"/>
                          <a:pt x="74372" y="28315"/>
                          <a:pt x="84774" y="38309"/>
                        </a:cubicBezTo>
                        <a:cubicBezTo>
                          <a:pt x="79852" y="13483"/>
                          <a:pt x="57840" y="-3346"/>
                          <a:pt x="34992" y="564"/>
                        </a:cubicBezTo>
                        <a:cubicBezTo>
                          <a:pt x="12052" y="4474"/>
                          <a:pt x="-3088" y="27647"/>
                          <a:pt x="535" y="52696"/>
                        </a:cubicBezTo>
                        <a:cubicBezTo>
                          <a:pt x="7036" y="39814"/>
                          <a:pt x="20782" y="25919"/>
                          <a:pt x="38800" y="2284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" name="Google Shape;95;p3"/>
                  <p:cNvSpPr/>
                  <p:nvPr/>
                </p:nvSpPr>
                <p:spPr>
                  <a:xfrm>
                    <a:off x="7848658" y="395655"/>
                    <a:ext cx="57654" cy="47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075" h="66197" extrusionOk="0">
                        <a:moveTo>
                          <a:pt x="31687" y="24886"/>
                        </a:moveTo>
                        <a:cubicBezTo>
                          <a:pt x="15898" y="34035"/>
                          <a:pt x="7818" y="51857"/>
                          <a:pt x="6239" y="66198"/>
                        </a:cubicBezTo>
                        <a:cubicBezTo>
                          <a:pt x="-5928" y="43982"/>
                          <a:pt x="202" y="16973"/>
                          <a:pt x="20264" y="5326"/>
                        </a:cubicBezTo>
                        <a:cubicBezTo>
                          <a:pt x="40324" y="-6320"/>
                          <a:pt x="66887" y="1779"/>
                          <a:pt x="80075" y="23326"/>
                        </a:cubicBezTo>
                        <a:cubicBezTo>
                          <a:pt x="66887" y="17595"/>
                          <a:pt x="47383" y="15729"/>
                          <a:pt x="31687" y="2488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96;p3"/>
                  <p:cNvSpPr/>
                  <p:nvPr/>
                </p:nvSpPr>
                <p:spPr>
                  <a:xfrm>
                    <a:off x="7748487" y="466702"/>
                    <a:ext cx="64928" cy="649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178" h="90146" extrusionOk="0">
                        <a:moveTo>
                          <a:pt x="87492" y="29725"/>
                        </a:moveTo>
                        <a:cubicBezTo>
                          <a:pt x="78948" y="6330"/>
                          <a:pt x="53128" y="-5772"/>
                          <a:pt x="29723" y="2708"/>
                        </a:cubicBezTo>
                        <a:cubicBezTo>
                          <a:pt x="6319" y="11178"/>
                          <a:pt x="-5755" y="37016"/>
                          <a:pt x="2696" y="60421"/>
                        </a:cubicBezTo>
                        <a:cubicBezTo>
                          <a:pt x="11241" y="83817"/>
                          <a:pt x="37061" y="95919"/>
                          <a:pt x="60466" y="87439"/>
                        </a:cubicBezTo>
                        <a:cubicBezTo>
                          <a:pt x="83777" y="78959"/>
                          <a:pt x="95945" y="53130"/>
                          <a:pt x="87492" y="29725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" name="Google Shape;97;p3"/>
                  <p:cNvSpPr/>
                  <p:nvPr/>
                </p:nvSpPr>
                <p:spPr>
                  <a:xfrm>
                    <a:off x="7856121" y="427726"/>
                    <a:ext cx="64896" cy="649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133" h="90146" extrusionOk="0">
                        <a:moveTo>
                          <a:pt x="87437" y="29725"/>
                        </a:moveTo>
                        <a:cubicBezTo>
                          <a:pt x="78985" y="6330"/>
                          <a:pt x="53165" y="-5772"/>
                          <a:pt x="29760" y="2708"/>
                        </a:cubicBezTo>
                        <a:cubicBezTo>
                          <a:pt x="6355" y="11178"/>
                          <a:pt x="-5811" y="37016"/>
                          <a:pt x="2734" y="60421"/>
                        </a:cubicBezTo>
                        <a:cubicBezTo>
                          <a:pt x="11185" y="83817"/>
                          <a:pt x="37005" y="95918"/>
                          <a:pt x="60410" y="87439"/>
                        </a:cubicBezTo>
                        <a:cubicBezTo>
                          <a:pt x="83815" y="78968"/>
                          <a:pt x="95889" y="53130"/>
                          <a:pt x="87437" y="29725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" name="Google Shape;98;p3"/>
                  <p:cNvSpPr/>
                  <p:nvPr/>
                </p:nvSpPr>
                <p:spPr>
                  <a:xfrm>
                    <a:off x="7778720" y="454375"/>
                    <a:ext cx="113135" cy="687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7132" h="95434" extrusionOk="0">
                        <a:moveTo>
                          <a:pt x="99595" y="90019"/>
                        </a:moveTo>
                        <a:cubicBezTo>
                          <a:pt x="63467" y="103124"/>
                          <a:pt x="24737" y="91979"/>
                          <a:pt x="1146" y="61617"/>
                        </a:cubicBezTo>
                        <a:cubicBezTo>
                          <a:pt x="-711" y="59295"/>
                          <a:pt x="-247" y="55961"/>
                          <a:pt x="2075" y="54150"/>
                        </a:cubicBezTo>
                        <a:cubicBezTo>
                          <a:pt x="4397" y="52348"/>
                          <a:pt x="7741" y="52766"/>
                          <a:pt x="9505" y="55079"/>
                        </a:cubicBezTo>
                        <a:cubicBezTo>
                          <a:pt x="30310" y="81735"/>
                          <a:pt x="64210" y="91515"/>
                          <a:pt x="95974" y="80016"/>
                        </a:cubicBezTo>
                        <a:cubicBezTo>
                          <a:pt x="127738" y="68509"/>
                          <a:pt x="147520" y="39262"/>
                          <a:pt x="146405" y="5501"/>
                        </a:cubicBezTo>
                        <a:cubicBezTo>
                          <a:pt x="146313" y="2567"/>
                          <a:pt x="148635" y="105"/>
                          <a:pt x="151514" y="3"/>
                        </a:cubicBezTo>
                        <a:cubicBezTo>
                          <a:pt x="154486" y="-99"/>
                          <a:pt x="156900" y="2204"/>
                          <a:pt x="157086" y="5139"/>
                        </a:cubicBezTo>
                        <a:cubicBezTo>
                          <a:pt x="158293" y="43590"/>
                          <a:pt x="135817" y="76905"/>
                          <a:pt x="99595" y="9001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9" name="Google Shape;99;p3"/>
                <p:cNvGrpSpPr/>
                <p:nvPr/>
              </p:nvGrpSpPr>
              <p:grpSpPr>
                <a:xfrm>
                  <a:off x="5447937" y="4204159"/>
                  <a:ext cx="760109" cy="760109"/>
                  <a:chOff x="7235107" y="875577"/>
                  <a:chExt cx="376758" cy="376758"/>
                </a:xfrm>
              </p:grpSpPr>
              <p:sp>
                <p:nvSpPr>
                  <p:cNvPr id="100" name="Google Shape;100;p3"/>
                  <p:cNvSpPr/>
                  <p:nvPr/>
                </p:nvSpPr>
                <p:spPr>
                  <a:xfrm>
                    <a:off x="7235107" y="875577"/>
                    <a:ext cx="376758" cy="3767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1464" h="521464" extrusionOk="0">
                        <a:moveTo>
                          <a:pt x="521464" y="260732"/>
                        </a:moveTo>
                        <a:cubicBezTo>
                          <a:pt x="521464" y="404731"/>
                          <a:pt x="404730" y="521465"/>
                          <a:pt x="260732" y="521465"/>
                        </a:cubicBezTo>
                        <a:cubicBezTo>
                          <a:pt x="116733" y="521465"/>
                          <a:pt x="-1" y="404731"/>
                          <a:pt x="-1" y="260732"/>
                        </a:cubicBezTo>
                        <a:cubicBezTo>
                          <a:pt x="-1" y="116734"/>
                          <a:pt x="116733" y="0"/>
                          <a:pt x="260732" y="0"/>
                        </a:cubicBezTo>
                        <a:cubicBezTo>
                          <a:pt x="404730" y="0"/>
                          <a:pt x="521464" y="116734"/>
                          <a:pt x="521464" y="2607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" name="Google Shape;101;p3"/>
                  <p:cNvSpPr/>
                  <p:nvPr/>
                </p:nvSpPr>
                <p:spPr>
                  <a:xfrm>
                    <a:off x="7471455" y="1001410"/>
                    <a:ext cx="85875" cy="628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271" h="87276" extrusionOk="0">
                        <a:moveTo>
                          <a:pt x="69379" y="34207"/>
                        </a:moveTo>
                        <a:cubicBezTo>
                          <a:pt x="44859" y="24753"/>
                          <a:pt x="17647" y="31830"/>
                          <a:pt x="0" y="43003"/>
                        </a:cubicBezTo>
                        <a:cubicBezTo>
                          <a:pt x="14025" y="9307"/>
                          <a:pt x="49875" y="-8237"/>
                          <a:pt x="81174" y="3790"/>
                        </a:cubicBezTo>
                        <a:cubicBezTo>
                          <a:pt x="112381" y="15809"/>
                          <a:pt x="127241" y="52885"/>
                          <a:pt x="114981" y="87277"/>
                        </a:cubicBezTo>
                        <a:cubicBezTo>
                          <a:pt x="109502" y="67206"/>
                          <a:pt x="93991" y="43662"/>
                          <a:pt x="69379" y="34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" name="Google Shape;102;p3"/>
                  <p:cNvSpPr/>
                  <p:nvPr/>
                </p:nvSpPr>
                <p:spPr>
                  <a:xfrm>
                    <a:off x="7301148" y="967122"/>
                    <a:ext cx="88672" cy="487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155" h="67679" extrusionOk="0">
                        <a:moveTo>
                          <a:pt x="62599" y="32610"/>
                        </a:moveTo>
                        <a:cubicBezTo>
                          <a:pt x="88883" y="33436"/>
                          <a:pt x="111359" y="50563"/>
                          <a:pt x="123155" y="67680"/>
                        </a:cubicBezTo>
                        <a:cubicBezTo>
                          <a:pt x="123340" y="31189"/>
                          <a:pt x="97149" y="1078"/>
                          <a:pt x="63714" y="29"/>
                        </a:cubicBezTo>
                        <a:cubicBezTo>
                          <a:pt x="30278" y="-1030"/>
                          <a:pt x="2136" y="27362"/>
                          <a:pt x="0" y="63788"/>
                        </a:cubicBezTo>
                        <a:cubicBezTo>
                          <a:pt x="12910" y="47451"/>
                          <a:pt x="36408" y="31774"/>
                          <a:pt x="62599" y="3261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" name="Google Shape;103;p3"/>
                  <p:cNvSpPr/>
                  <p:nvPr/>
                </p:nvSpPr>
                <p:spPr>
                  <a:xfrm>
                    <a:off x="7344189" y="1036300"/>
                    <a:ext cx="162734" cy="1036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6019" h="143949" extrusionOk="0">
                        <a:moveTo>
                          <a:pt x="4230" y="9"/>
                        </a:moveTo>
                        <a:cubicBezTo>
                          <a:pt x="3488" y="2628"/>
                          <a:pt x="2837" y="5276"/>
                          <a:pt x="2280" y="7987"/>
                        </a:cubicBezTo>
                        <a:cubicBezTo>
                          <a:pt x="-10165" y="69398"/>
                          <a:pt x="29586" y="129256"/>
                          <a:pt x="90977" y="141674"/>
                        </a:cubicBezTo>
                        <a:cubicBezTo>
                          <a:pt x="152462" y="154101"/>
                          <a:pt x="212274" y="114387"/>
                          <a:pt x="224720" y="52967"/>
                        </a:cubicBezTo>
                        <a:cubicBezTo>
                          <a:pt x="225276" y="50265"/>
                          <a:pt x="225648" y="47562"/>
                          <a:pt x="226019" y="44859"/>
                        </a:cubicBezTo>
                        <a:lnTo>
                          <a:pt x="4230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" name="Google Shape;104;p3"/>
                  <p:cNvSpPr/>
                  <p:nvPr/>
                </p:nvSpPr>
                <p:spPr>
                  <a:xfrm>
                    <a:off x="7364996" y="1090637"/>
                    <a:ext cx="95826" cy="492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091" h="68387" extrusionOk="0">
                        <a:moveTo>
                          <a:pt x="0" y="30522"/>
                        </a:moveTo>
                        <a:cubicBezTo>
                          <a:pt x="15696" y="48168"/>
                          <a:pt x="37151" y="61060"/>
                          <a:pt x="62041" y="66112"/>
                        </a:cubicBezTo>
                        <a:cubicBezTo>
                          <a:pt x="87025" y="71164"/>
                          <a:pt x="111730" y="67598"/>
                          <a:pt x="133092" y="57456"/>
                        </a:cubicBezTo>
                        <a:cubicBezTo>
                          <a:pt x="126497" y="30011"/>
                          <a:pt x="104671" y="7461"/>
                          <a:pt x="75137" y="1498"/>
                        </a:cubicBezTo>
                        <a:cubicBezTo>
                          <a:pt x="45695" y="-4465"/>
                          <a:pt x="16810" y="7813"/>
                          <a:pt x="0" y="30522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" name="Google Shape;105;p3"/>
                  <p:cNvSpPr/>
                  <p:nvPr/>
                </p:nvSpPr>
                <p:spPr>
                  <a:xfrm>
                    <a:off x="7359654" y="1038811"/>
                    <a:ext cx="134811" cy="446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7238" h="62032" extrusionOk="0">
                        <a:moveTo>
                          <a:pt x="85539" y="59135"/>
                        </a:moveTo>
                        <a:cubicBezTo>
                          <a:pt x="125011" y="67140"/>
                          <a:pt x="162998" y="58076"/>
                          <a:pt x="187239" y="37884"/>
                        </a:cubicBezTo>
                        <a:lnTo>
                          <a:pt x="0" y="0"/>
                        </a:lnTo>
                        <a:cubicBezTo>
                          <a:pt x="14488" y="28040"/>
                          <a:pt x="45974" y="51129"/>
                          <a:pt x="85539" y="5913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>
            <a:spLocks noGrp="1"/>
          </p:cNvSpPr>
          <p:nvPr>
            <p:ph type="title"/>
          </p:nvPr>
        </p:nvSpPr>
        <p:spPr>
          <a:xfrm>
            <a:off x="720000" y="4633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subTitle" idx="1"/>
          </p:nvPr>
        </p:nvSpPr>
        <p:spPr>
          <a:xfrm>
            <a:off x="1876150" y="3301525"/>
            <a:ext cx="5391600" cy="11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9" name="Google Shape;129;p5"/>
          <p:cNvSpPr txBox="1">
            <a:spLocks noGrp="1"/>
          </p:cNvSpPr>
          <p:nvPr>
            <p:ph type="subTitle" idx="2"/>
          </p:nvPr>
        </p:nvSpPr>
        <p:spPr>
          <a:xfrm>
            <a:off x="1876151" y="1667926"/>
            <a:ext cx="5391600" cy="11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subTitle" idx="3"/>
          </p:nvPr>
        </p:nvSpPr>
        <p:spPr>
          <a:xfrm>
            <a:off x="1876150" y="3019125"/>
            <a:ext cx="5391600" cy="47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1" name="Google Shape;131;p5"/>
          <p:cNvSpPr txBox="1">
            <a:spLocks noGrp="1"/>
          </p:cNvSpPr>
          <p:nvPr>
            <p:ph type="subTitle" idx="4"/>
          </p:nvPr>
        </p:nvSpPr>
        <p:spPr>
          <a:xfrm>
            <a:off x="1876150" y="1385650"/>
            <a:ext cx="5391600" cy="47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132" name="Google Shape;132;p5"/>
          <p:cNvGrpSpPr/>
          <p:nvPr/>
        </p:nvGrpSpPr>
        <p:grpSpPr>
          <a:xfrm>
            <a:off x="-24150" y="0"/>
            <a:ext cx="9168300" cy="5143500"/>
            <a:chOff x="-24150" y="0"/>
            <a:chExt cx="9168300" cy="5143500"/>
          </a:xfrm>
        </p:grpSpPr>
        <p:sp>
          <p:nvSpPr>
            <p:cNvPr id="133" name="Google Shape;133;p5"/>
            <p:cNvSpPr/>
            <p:nvPr/>
          </p:nvSpPr>
          <p:spPr>
            <a:xfrm>
              <a:off x="-24150" y="0"/>
              <a:ext cx="9168300" cy="5143500"/>
            </a:xfrm>
            <a:prstGeom prst="frame">
              <a:avLst>
                <a:gd name="adj1" fmla="val 6829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grpSp>
          <p:nvGrpSpPr>
            <p:cNvPr id="134" name="Google Shape;134;p5"/>
            <p:cNvGrpSpPr/>
            <p:nvPr/>
          </p:nvGrpSpPr>
          <p:grpSpPr>
            <a:xfrm>
              <a:off x="12" y="2249553"/>
              <a:ext cx="9049297" cy="2833177"/>
              <a:chOff x="12" y="2249553"/>
              <a:chExt cx="9049297" cy="2833177"/>
            </a:xfrm>
          </p:grpSpPr>
          <p:grpSp>
            <p:nvGrpSpPr>
              <p:cNvPr id="135" name="Google Shape;135;p5"/>
              <p:cNvGrpSpPr/>
              <p:nvPr/>
            </p:nvGrpSpPr>
            <p:grpSpPr>
              <a:xfrm>
                <a:off x="12" y="2887242"/>
                <a:ext cx="1192072" cy="2195484"/>
                <a:chOff x="12" y="2887242"/>
                <a:chExt cx="1192072" cy="2195484"/>
              </a:xfrm>
            </p:grpSpPr>
            <p:grpSp>
              <p:nvGrpSpPr>
                <p:cNvPr id="136" name="Google Shape;136;p5"/>
                <p:cNvGrpSpPr/>
                <p:nvPr/>
              </p:nvGrpSpPr>
              <p:grpSpPr>
                <a:xfrm flipH="1">
                  <a:off x="60817" y="2887242"/>
                  <a:ext cx="454017" cy="454001"/>
                  <a:chOff x="7700516" y="334470"/>
                  <a:chExt cx="260436" cy="260441"/>
                </a:xfrm>
              </p:grpSpPr>
              <p:sp>
                <p:nvSpPr>
                  <p:cNvPr id="137" name="Google Shape;137;p5"/>
                  <p:cNvSpPr/>
                  <p:nvPr/>
                </p:nvSpPr>
                <p:spPr>
                  <a:xfrm>
                    <a:off x="7700516" y="334470"/>
                    <a:ext cx="260436" cy="2604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1716" h="361724" extrusionOk="0">
                        <a:moveTo>
                          <a:pt x="350822" y="119288"/>
                        </a:moveTo>
                        <a:cubicBezTo>
                          <a:pt x="316830" y="25399"/>
                          <a:pt x="213179" y="-23148"/>
                          <a:pt x="119281" y="10854"/>
                        </a:cubicBezTo>
                        <a:cubicBezTo>
                          <a:pt x="25383" y="44866"/>
                          <a:pt x="-23192" y="148544"/>
                          <a:pt x="10894" y="242442"/>
                        </a:cubicBezTo>
                        <a:cubicBezTo>
                          <a:pt x="44887" y="336331"/>
                          <a:pt x="148537" y="384877"/>
                          <a:pt x="242435" y="350866"/>
                        </a:cubicBezTo>
                        <a:cubicBezTo>
                          <a:pt x="336334" y="316854"/>
                          <a:pt x="384908" y="213176"/>
                          <a:pt x="350822" y="11928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" name="Google Shape;138;p5"/>
                  <p:cNvSpPr/>
                  <p:nvPr/>
                </p:nvSpPr>
                <p:spPr>
                  <a:xfrm>
                    <a:off x="7738687" y="435104"/>
                    <a:ext cx="61037" cy="379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774" h="52695" extrusionOk="0">
                        <a:moveTo>
                          <a:pt x="38800" y="22845"/>
                        </a:moveTo>
                        <a:cubicBezTo>
                          <a:pt x="56725" y="19771"/>
                          <a:pt x="74372" y="28315"/>
                          <a:pt x="84774" y="38309"/>
                        </a:cubicBezTo>
                        <a:cubicBezTo>
                          <a:pt x="79852" y="13483"/>
                          <a:pt x="57840" y="-3346"/>
                          <a:pt x="34992" y="564"/>
                        </a:cubicBezTo>
                        <a:cubicBezTo>
                          <a:pt x="12052" y="4474"/>
                          <a:pt x="-3088" y="27647"/>
                          <a:pt x="535" y="52696"/>
                        </a:cubicBezTo>
                        <a:cubicBezTo>
                          <a:pt x="7036" y="39814"/>
                          <a:pt x="20782" y="25919"/>
                          <a:pt x="38800" y="2284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" name="Google Shape;139;p5"/>
                  <p:cNvSpPr/>
                  <p:nvPr/>
                </p:nvSpPr>
                <p:spPr>
                  <a:xfrm>
                    <a:off x="7848658" y="395655"/>
                    <a:ext cx="57654" cy="476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075" h="66197" extrusionOk="0">
                        <a:moveTo>
                          <a:pt x="31687" y="24886"/>
                        </a:moveTo>
                        <a:cubicBezTo>
                          <a:pt x="15898" y="34035"/>
                          <a:pt x="7818" y="51857"/>
                          <a:pt x="6239" y="66198"/>
                        </a:cubicBezTo>
                        <a:cubicBezTo>
                          <a:pt x="-5928" y="43982"/>
                          <a:pt x="202" y="16973"/>
                          <a:pt x="20264" y="5326"/>
                        </a:cubicBezTo>
                        <a:cubicBezTo>
                          <a:pt x="40324" y="-6320"/>
                          <a:pt x="66887" y="1779"/>
                          <a:pt x="80075" y="23326"/>
                        </a:cubicBezTo>
                        <a:cubicBezTo>
                          <a:pt x="66887" y="17595"/>
                          <a:pt x="47383" y="15729"/>
                          <a:pt x="31687" y="2488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" name="Google Shape;140;p5"/>
                  <p:cNvSpPr/>
                  <p:nvPr/>
                </p:nvSpPr>
                <p:spPr>
                  <a:xfrm>
                    <a:off x="7748487" y="466702"/>
                    <a:ext cx="64928" cy="649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178" h="90146" extrusionOk="0">
                        <a:moveTo>
                          <a:pt x="87492" y="29725"/>
                        </a:moveTo>
                        <a:cubicBezTo>
                          <a:pt x="78948" y="6330"/>
                          <a:pt x="53128" y="-5772"/>
                          <a:pt x="29723" y="2708"/>
                        </a:cubicBezTo>
                        <a:cubicBezTo>
                          <a:pt x="6319" y="11178"/>
                          <a:pt x="-5755" y="37016"/>
                          <a:pt x="2696" y="60421"/>
                        </a:cubicBezTo>
                        <a:cubicBezTo>
                          <a:pt x="11241" y="83817"/>
                          <a:pt x="37061" y="95919"/>
                          <a:pt x="60466" y="87439"/>
                        </a:cubicBezTo>
                        <a:cubicBezTo>
                          <a:pt x="83777" y="78959"/>
                          <a:pt x="95945" y="53130"/>
                          <a:pt x="87492" y="29725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" name="Google Shape;141;p5"/>
                  <p:cNvSpPr/>
                  <p:nvPr/>
                </p:nvSpPr>
                <p:spPr>
                  <a:xfrm>
                    <a:off x="7856121" y="427726"/>
                    <a:ext cx="64896" cy="649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133" h="90146" extrusionOk="0">
                        <a:moveTo>
                          <a:pt x="87437" y="29725"/>
                        </a:moveTo>
                        <a:cubicBezTo>
                          <a:pt x="78985" y="6330"/>
                          <a:pt x="53165" y="-5772"/>
                          <a:pt x="29760" y="2708"/>
                        </a:cubicBezTo>
                        <a:cubicBezTo>
                          <a:pt x="6355" y="11178"/>
                          <a:pt x="-5811" y="37016"/>
                          <a:pt x="2734" y="60421"/>
                        </a:cubicBezTo>
                        <a:cubicBezTo>
                          <a:pt x="11185" y="83817"/>
                          <a:pt x="37005" y="95918"/>
                          <a:pt x="60410" y="87439"/>
                        </a:cubicBezTo>
                        <a:cubicBezTo>
                          <a:pt x="83815" y="78968"/>
                          <a:pt x="95889" y="53130"/>
                          <a:pt x="87437" y="29725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" name="Google Shape;142;p5"/>
                  <p:cNvSpPr/>
                  <p:nvPr/>
                </p:nvSpPr>
                <p:spPr>
                  <a:xfrm>
                    <a:off x="7778720" y="454375"/>
                    <a:ext cx="113135" cy="687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7132" h="95434" extrusionOk="0">
                        <a:moveTo>
                          <a:pt x="99595" y="90019"/>
                        </a:moveTo>
                        <a:cubicBezTo>
                          <a:pt x="63467" y="103124"/>
                          <a:pt x="24737" y="91979"/>
                          <a:pt x="1146" y="61617"/>
                        </a:cubicBezTo>
                        <a:cubicBezTo>
                          <a:pt x="-711" y="59295"/>
                          <a:pt x="-247" y="55961"/>
                          <a:pt x="2075" y="54150"/>
                        </a:cubicBezTo>
                        <a:cubicBezTo>
                          <a:pt x="4397" y="52348"/>
                          <a:pt x="7741" y="52766"/>
                          <a:pt x="9505" y="55079"/>
                        </a:cubicBezTo>
                        <a:cubicBezTo>
                          <a:pt x="30310" y="81735"/>
                          <a:pt x="64210" y="91515"/>
                          <a:pt x="95974" y="80016"/>
                        </a:cubicBezTo>
                        <a:cubicBezTo>
                          <a:pt x="127738" y="68509"/>
                          <a:pt x="147520" y="39262"/>
                          <a:pt x="146405" y="5501"/>
                        </a:cubicBezTo>
                        <a:cubicBezTo>
                          <a:pt x="146313" y="2567"/>
                          <a:pt x="148635" y="105"/>
                          <a:pt x="151514" y="3"/>
                        </a:cubicBezTo>
                        <a:cubicBezTo>
                          <a:pt x="154486" y="-99"/>
                          <a:pt x="156900" y="2204"/>
                          <a:pt x="157086" y="5139"/>
                        </a:cubicBezTo>
                        <a:cubicBezTo>
                          <a:pt x="158293" y="43590"/>
                          <a:pt x="135817" y="76905"/>
                          <a:pt x="99595" y="9001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3" name="Google Shape;143;p5"/>
                <p:cNvGrpSpPr/>
                <p:nvPr/>
              </p:nvGrpSpPr>
              <p:grpSpPr>
                <a:xfrm>
                  <a:off x="123453" y="4208735"/>
                  <a:ext cx="790552" cy="790524"/>
                  <a:chOff x="6416034" y="715105"/>
                  <a:chExt cx="540845" cy="540825"/>
                </a:xfrm>
              </p:grpSpPr>
              <p:sp>
                <p:nvSpPr>
                  <p:cNvPr id="144" name="Google Shape;144;p5"/>
                  <p:cNvSpPr/>
                  <p:nvPr/>
                </p:nvSpPr>
                <p:spPr>
                  <a:xfrm>
                    <a:off x="6416034" y="715105"/>
                    <a:ext cx="540845" cy="540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1173" h="751146" extrusionOk="0">
                        <a:moveTo>
                          <a:pt x="744846" y="443963"/>
                        </a:moveTo>
                        <a:cubicBezTo>
                          <a:pt x="782553" y="240043"/>
                          <a:pt x="647882" y="44120"/>
                          <a:pt x="443926" y="6348"/>
                        </a:cubicBezTo>
                        <a:cubicBezTo>
                          <a:pt x="240062" y="-31425"/>
                          <a:pt x="44121" y="103264"/>
                          <a:pt x="6348" y="307184"/>
                        </a:cubicBezTo>
                        <a:cubicBezTo>
                          <a:pt x="-31425" y="511103"/>
                          <a:pt x="103255" y="707026"/>
                          <a:pt x="307211" y="744799"/>
                        </a:cubicBezTo>
                        <a:cubicBezTo>
                          <a:pt x="511075" y="782572"/>
                          <a:pt x="707045" y="647883"/>
                          <a:pt x="744846" y="443963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" name="Google Shape;145;p5"/>
                  <p:cNvSpPr/>
                  <p:nvPr/>
                </p:nvSpPr>
                <p:spPr>
                  <a:xfrm>
                    <a:off x="6544972" y="940815"/>
                    <a:ext cx="284814" cy="1789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5575" h="248594" extrusionOk="0">
                        <a:moveTo>
                          <a:pt x="6515" y="0"/>
                        </a:moveTo>
                        <a:cubicBezTo>
                          <a:pt x="5308" y="4597"/>
                          <a:pt x="4193" y="9250"/>
                          <a:pt x="3358" y="14006"/>
                        </a:cubicBezTo>
                        <a:cubicBezTo>
                          <a:pt x="-16611" y="121752"/>
                          <a:pt x="54532" y="225281"/>
                          <a:pt x="162269" y="245240"/>
                        </a:cubicBezTo>
                        <a:cubicBezTo>
                          <a:pt x="270006" y="265200"/>
                          <a:pt x="373563" y="194028"/>
                          <a:pt x="393532" y="86282"/>
                        </a:cubicBezTo>
                        <a:cubicBezTo>
                          <a:pt x="394368" y="81536"/>
                          <a:pt x="395018" y="76800"/>
                          <a:pt x="395575" y="72072"/>
                        </a:cubicBezTo>
                        <a:lnTo>
                          <a:pt x="6515" y="9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" name="Google Shape;146;p5"/>
                  <p:cNvSpPr/>
                  <p:nvPr/>
                </p:nvSpPr>
                <p:spPr>
                  <a:xfrm>
                    <a:off x="6571363" y="944836"/>
                    <a:ext cx="236590" cy="757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8597" h="105231" extrusionOk="0">
                        <a:moveTo>
                          <a:pt x="151296" y="100957"/>
                        </a:moveTo>
                        <a:cubicBezTo>
                          <a:pt x="220675" y="113811"/>
                          <a:pt x="286710" y="96880"/>
                          <a:pt x="328598" y="60871"/>
                        </a:cubicBezTo>
                        <a:lnTo>
                          <a:pt x="0" y="0"/>
                        </a:lnTo>
                        <a:cubicBezTo>
                          <a:pt x="26191" y="48621"/>
                          <a:pt x="81825" y="88093"/>
                          <a:pt x="151296" y="100947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" name="Google Shape;147;p5"/>
                  <p:cNvSpPr/>
                  <p:nvPr/>
                </p:nvSpPr>
                <p:spPr>
                  <a:xfrm>
                    <a:off x="6559085" y="845554"/>
                    <a:ext cx="39527" cy="714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898" h="99291" extrusionOk="0">
                        <a:moveTo>
                          <a:pt x="53296" y="54438"/>
                        </a:moveTo>
                        <a:cubicBezTo>
                          <a:pt x="48282" y="81725"/>
                          <a:pt x="32585" y="101703"/>
                          <a:pt x="18283" y="99056"/>
                        </a:cubicBezTo>
                        <a:cubicBezTo>
                          <a:pt x="3979" y="96409"/>
                          <a:pt x="-3451" y="72140"/>
                          <a:pt x="1565" y="44853"/>
                        </a:cubicBezTo>
                        <a:cubicBezTo>
                          <a:pt x="6673" y="17566"/>
                          <a:pt x="22369" y="-2412"/>
                          <a:pt x="36579" y="235"/>
                        </a:cubicBezTo>
                        <a:cubicBezTo>
                          <a:pt x="50882" y="2882"/>
                          <a:pt x="58405" y="27151"/>
                          <a:pt x="53296" y="5443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" name="Google Shape;148;p5"/>
                  <p:cNvSpPr/>
                  <p:nvPr/>
                </p:nvSpPr>
                <p:spPr>
                  <a:xfrm>
                    <a:off x="6797916" y="889787"/>
                    <a:ext cx="39527" cy="714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898" h="99291" extrusionOk="0">
                        <a:moveTo>
                          <a:pt x="53297" y="54438"/>
                        </a:moveTo>
                        <a:cubicBezTo>
                          <a:pt x="48282" y="81725"/>
                          <a:pt x="32586" y="101703"/>
                          <a:pt x="18283" y="99056"/>
                        </a:cubicBezTo>
                        <a:cubicBezTo>
                          <a:pt x="3979" y="96409"/>
                          <a:pt x="-3451" y="72140"/>
                          <a:pt x="1565" y="44853"/>
                        </a:cubicBezTo>
                        <a:cubicBezTo>
                          <a:pt x="6673" y="17566"/>
                          <a:pt x="22276" y="-2412"/>
                          <a:pt x="36580" y="235"/>
                        </a:cubicBezTo>
                        <a:cubicBezTo>
                          <a:pt x="50882" y="2882"/>
                          <a:pt x="58406" y="27151"/>
                          <a:pt x="53297" y="5443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9" name="Google Shape;149;p5"/>
                <p:cNvGrpSpPr/>
                <p:nvPr/>
              </p:nvGrpSpPr>
              <p:grpSpPr>
                <a:xfrm flipH="1">
                  <a:off x="979700" y="4822066"/>
                  <a:ext cx="212384" cy="260659"/>
                  <a:chOff x="5539395" y="106198"/>
                  <a:chExt cx="145299" cy="178326"/>
                </a:xfrm>
              </p:grpSpPr>
              <p:sp>
                <p:nvSpPr>
                  <p:cNvPr id="150" name="Google Shape;150;p5"/>
                  <p:cNvSpPr/>
                  <p:nvPr/>
                </p:nvSpPr>
                <p:spPr>
                  <a:xfrm>
                    <a:off x="5539395" y="106198"/>
                    <a:ext cx="119993" cy="125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57" h="174951" extrusionOk="0">
                        <a:moveTo>
                          <a:pt x="53106" y="96517"/>
                        </a:moveTo>
                        <a:lnTo>
                          <a:pt x="0" y="50079"/>
                        </a:lnTo>
                        <a:lnTo>
                          <a:pt x="68496" y="60555"/>
                        </a:lnTo>
                        <a:lnTo>
                          <a:pt x="70317" y="0"/>
                        </a:lnTo>
                        <a:lnTo>
                          <a:pt x="94167" y="59673"/>
                        </a:lnTo>
                        <a:lnTo>
                          <a:pt x="157147" y="36686"/>
                        </a:lnTo>
                        <a:lnTo>
                          <a:pt x="108061" y="83784"/>
                        </a:lnTo>
                        <a:lnTo>
                          <a:pt x="166658" y="120637"/>
                        </a:lnTo>
                        <a:lnTo>
                          <a:pt x="97121" y="114526"/>
                        </a:lnTo>
                        <a:lnTo>
                          <a:pt x="103576" y="174951"/>
                        </a:lnTo>
                        <a:lnTo>
                          <a:pt x="72100" y="119309"/>
                        </a:lnTo>
                        <a:lnTo>
                          <a:pt x="12157" y="142361"/>
                        </a:lnTo>
                        <a:lnTo>
                          <a:pt x="53106" y="9651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" name="Google Shape;151;p5"/>
                  <p:cNvSpPr/>
                  <p:nvPr/>
                </p:nvSpPr>
                <p:spPr>
                  <a:xfrm>
                    <a:off x="5633846" y="227571"/>
                    <a:ext cx="50849" cy="569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623" h="79102" extrusionOk="0">
                        <a:moveTo>
                          <a:pt x="26154" y="30101"/>
                        </a:moveTo>
                        <a:lnTo>
                          <a:pt x="33343" y="0"/>
                        </a:lnTo>
                        <a:lnTo>
                          <a:pt x="43262" y="28727"/>
                        </a:lnTo>
                        <a:lnTo>
                          <a:pt x="67131" y="17080"/>
                        </a:lnTo>
                        <a:lnTo>
                          <a:pt x="48844" y="38516"/>
                        </a:lnTo>
                        <a:lnTo>
                          <a:pt x="70623" y="58271"/>
                        </a:lnTo>
                        <a:lnTo>
                          <a:pt x="42315" y="48834"/>
                        </a:lnTo>
                        <a:lnTo>
                          <a:pt x="39974" y="79103"/>
                        </a:lnTo>
                        <a:lnTo>
                          <a:pt x="28151" y="50859"/>
                        </a:lnTo>
                        <a:lnTo>
                          <a:pt x="6009" y="65701"/>
                        </a:lnTo>
                        <a:lnTo>
                          <a:pt x="21186" y="42119"/>
                        </a:lnTo>
                        <a:lnTo>
                          <a:pt x="0" y="23563"/>
                        </a:lnTo>
                        <a:lnTo>
                          <a:pt x="26154" y="3010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2" name="Google Shape;152;p5"/>
                <p:cNvGrpSpPr/>
                <p:nvPr/>
              </p:nvGrpSpPr>
              <p:grpSpPr>
                <a:xfrm>
                  <a:off x="12" y="3796592"/>
                  <a:ext cx="344608" cy="346322"/>
                  <a:chOff x="4979184" y="993907"/>
                  <a:chExt cx="235759" cy="236931"/>
                </a:xfrm>
              </p:grpSpPr>
              <p:sp>
                <p:nvSpPr>
                  <p:cNvPr id="153" name="Google Shape;153;p5"/>
                  <p:cNvSpPr/>
                  <p:nvPr/>
                </p:nvSpPr>
                <p:spPr>
                  <a:xfrm>
                    <a:off x="4979184" y="1051898"/>
                    <a:ext cx="177134" cy="1789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6020" h="248528" extrusionOk="0">
                        <a:moveTo>
                          <a:pt x="77691" y="118882"/>
                        </a:moveTo>
                        <a:lnTo>
                          <a:pt x="31225" y="30213"/>
                        </a:lnTo>
                        <a:lnTo>
                          <a:pt x="116486" y="79177"/>
                        </a:lnTo>
                        <a:lnTo>
                          <a:pt x="149940" y="0"/>
                        </a:lnTo>
                        <a:lnTo>
                          <a:pt x="150906" y="91168"/>
                        </a:lnTo>
                        <a:lnTo>
                          <a:pt x="246020" y="93044"/>
                        </a:lnTo>
                        <a:lnTo>
                          <a:pt x="156924" y="130204"/>
                        </a:lnTo>
                        <a:lnTo>
                          <a:pt x="215566" y="209000"/>
                        </a:lnTo>
                        <a:lnTo>
                          <a:pt x="126693" y="165264"/>
                        </a:lnTo>
                        <a:lnTo>
                          <a:pt x="104263" y="248528"/>
                        </a:lnTo>
                        <a:lnTo>
                          <a:pt x="91131" y="158772"/>
                        </a:lnTo>
                        <a:lnTo>
                          <a:pt x="0" y="158540"/>
                        </a:lnTo>
                        <a:lnTo>
                          <a:pt x="77691" y="118882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" name="Google Shape;154;p5"/>
                  <p:cNvSpPr/>
                  <p:nvPr/>
                </p:nvSpPr>
                <p:spPr>
                  <a:xfrm>
                    <a:off x="5167037" y="1168095"/>
                    <a:ext cx="47906" cy="489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536" h="67920" extrusionOk="0">
                        <a:moveTo>
                          <a:pt x="28253" y="22708"/>
                        </a:moveTo>
                        <a:lnTo>
                          <a:pt x="43940" y="0"/>
                        </a:lnTo>
                        <a:lnTo>
                          <a:pt x="42918" y="27092"/>
                        </a:lnTo>
                        <a:lnTo>
                          <a:pt x="66536" y="25104"/>
                        </a:lnTo>
                        <a:lnTo>
                          <a:pt x="44395" y="37030"/>
                        </a:lnTo>
                        <a:lnTo>
                          <a:pt x="56134" y="60490"/>
                        </a:lnTo>
                        <a:lnTo>
                          <a:pt x="35646" y="43503"/>
                        </a:lnTo>
                        <a:lnTo>
                          <a:pt x="23925" y="67920"/>
                        </a:lnTo>
                        <a:lnTo>
                          <a:pt x="23210" y="40615"/>
                        </a:lnTo>
                        <a:lnTo>
                          <a:pt x="0" y="45816"/>
                        </a:lnTo>
                        <a:lnTo>
                          <a:pt x="20238" y="31104"/>
                        </a:lnTo>
                        <a:lnTo>
                          <a:pt x="8610" y="8823"/>
                        </a:lnTo>
                        <a:lnTo>
                          <a:pt x="28253" y="2270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" name="Google Shape;155;p5"/>
                  <p:cNvSpPr/>
                  <p:nvPr/>
                </p:nvSpPr>
                <p:spPr>
                  <a:xfrm>
                    <a:off x="5003909" y="993907"/>
                    <a:ext cx="31476" cy="321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716" h="44636" extrusionOk="0">
                        <a:moveTo>
                          <a:pt x="18566" y="14925"/>
                        </a:moveTo>
                        <a:lnTo>
                          <a:pt x="28875" y="0"/>
                        </a:lnTo>
                        <a:lnTo>
                          <a:pt x="28197" y="17804"/>
                        </a:lnTo>
                        <a:lnTo>
                          <a:pt x="43717" y="16504"/>
                        </a:lnTo>
                        <a:lnTo>
                          <a:pt x="29172" y="24334"/>
                        </a:lnTo>
                        <a:lnTo>
                          <a:pt x="36881" y="39751"/>
                        </a:lnTo>
                        <a:lnTo>
                          <a:pt x="23423" y="28587"/>
                        </a:lnTo>
                        <a:lnTo>
                          <a:pt x="15715" y="44636"/>
                        </a:lnTo>
                        <a:lnTo>
                          <a:pt x="15250" y="26693"/>
                        </a:lnTo>
                        <a:lnTo>
                          <a:pt x="0" y="30111"/>
                        </a:lnTo>
                        <a:lnTo>
                          <a:pt x="13300" y="20442"/>
                        </a:lnTo>
                        <a:lnTo>
                          <a:pt x="5656" y="5805"/>
                        </a:lnTo>
                        <a:lnTo>
                          <a:pt x="18566" y="1492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6" name="Google Shape;156;p5"/>
              <p:cNvGrpSpPr/>
              <p:nvPr/>
            </p:nvGrpSpPr>
            <p:grpSpPr>
              <a:xfrm flipH="1">
                <a:off x="7899541" y="3814954"/>
                <a:ext cx="1149767" cy="1267777"/>
                <a:chOff x="103728" y="3809416"/>
                <a:chExt cx="1149767" cy="1267777"/>
              </a:xfrm>
            </p:grpSpPr>
            <p:grpSp>
              <p:nvGrpSpPr>
                <p:cNvPr id="157" name="Google Shape;157;p5"/>
                <p:cNvGrpSpPr/>
                <p:nvPr/>
              </p:nvGrpSpPr>
              <p:grpSpPr>
                <a:xfrm>
                  <a:off x="493387" y="4317084"/>
                  <a:ext cx="760109" cy="760109"/>
                  <a:chOff x="7235107" y="875577"/>
                  <a:chExt cx="376758" cy="376758"/>
                </a:xfrm>
              </p:grpSpPr>
              <p:sp>
                <p:nvSpPr>
                  <p:cNvPr id="158" name="Google Shape;158;p5"/>
                  <p:cNvSpPr/>
                  <p:nvPr/>
                </p:nvSpPr>
                <p:spPr>
                  <a:xfrm>
                    <a:off x="7235107" y="875577"/>
                    <a:ext cx="376758" cy="3767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1464" h="521464" extrusionOk="0">
                        <a:moveTo>
                          <a:pt x="521464" y="260732"/>
                        </a:moveTo>
                        <a:cubicBezTo>
                          <a:pt x="521464" y="404731"/>
                          <a:pt x="404730" y="521465"/>
                          <a:pt x="260732" y="521465"/>
                        </a:cubicBezTo>
                        <a:cubicBezTo>
                          <a:pt x="116733" y="521465"/>
                          <a:pt x="-1" y="404731"/>
                          <a:pt x="-1" y="260732"/>
                        </a:cubicBezTo>
                        <a:cubicBezTo>
                          <a:pt x="-1" y="116734"/>
                          <a:pt x="116733" y="0"/>
                          <a:pt x="260732" y="0"/>
                        </a:cubicBezTo>
                        <a:cubicBezTo>
                          <a:pt x="404730" y="0"/>
                          <a:pt x="521464" y="116734"/>
                          <a:pt x="521464" y="260732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" name="Google Shape;159;p5"/>
                  <p:cNvSpPr/>
                  <p:nvPr/>
                </p:nvSpPr>
                <p:spPr>
                  <a:xfrm>
                    <a:off x="7471455" y="1001410"/>
                    <a:ext cx="85875" cy="628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271" h="87276" extrusionOk="0">
                        <a:moveTo>
                          <a:pt x="69379" y="34207"/>
                        </a:moveTo>
                        <a:cubicBezTo>
                          <a:pt x="44859" y="24753"/>
                          <a:pt x="17647" y="31830"/>
                          <a:pt x="0" y="43003"/>
                        </a:cubicBezTo>
                        <a:cubicBezTo>
                          <a:pt x="14025" y="9307"/>
                          <a:pt x="49875" y="-8237"/>
                          <a:pt x="81174" y="3790"/>
                        </a:cubicBezTo>
                        <a:cubicBezTo>
                          <a:pt x="112381" y="15809"/>
                          <a:pt x="127241" y="52885"/>
                          <a:pt x="114981" y="87277"/>
                        </a:cubicBezTo>
                        <a:cubicBezTo>
                          <a:pt x="109502" y="67206"/>
                          <a:pt x="93991" y="43662"/>
                          <a:pt x="69379" y="34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" name="Google Shape;160;p5"/>
                  <p:cNvSpPr/>
                  <p:nvPr/>
                </p:nvSpPr>
                <p:spPr>
                  <a:xfrm>
                    <a:off x="7301148" y="967122"/>
                    <a:ext cx="88672" cy="487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155" h="67679" extrusionOk="0">
                        <a:moveTo>
                          <a:pt x="62599" y="32610"/>
                        </a:moveTo>
                        <a:cubicBezTo>
                          <a:pt x="88883" y="33436"/>
                          <a:pt x="111359" y="50563"/>
                          <a:pt x="123155" y="67680"/>
                        </a:cubicBezTo>
                        <a:cubicBezTo>
                          <a:pt x="123340" y="31189"/>
                          <a:pt x="97149" y="1078"/>
                          <a:pt x="63714" y="29"/>
                        </a:cubicBezTo>
                        <a:cubicBezTo>
                          <a:pt x="30278" y="-1030"/>
                          <a:pt x="2136" y="27362"/>
                          <a:pt x="0" y="63788"/>
                        </a:cubicBezTo>
                        <a:cubicBezTo>
                          <a:pt x="12910" y="47451"/>
                          <a:pt x="36408" y="31774"/>
                          <a:pt x="62599" y="3261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" name="Google Shape;161;p5"/>
                  <p:cNvSpPr/>
                  <p:nvPr/>
                </p:nvSpPr>
                <p:spPr>
                  <a:xfrm>
                    <a:off x="7344189" y="1036300"/>
                    <a:ext cx="162734" cy="1036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6019" h="143949" extrusionOk="0">
                        <a:moveTo>
                          <a:pt x="4230" y="9"/>
                        </a:moveTo>
                        <a:cubicBezTo>
                          <a:pt x="3488" y="2628"/>
                          <a:pt x="2837" y="5276"/>
                          <a:pt x="2280" y="7987"/>
                        </a:cubicBezTo>
                        <a:cubicBezTo>
                          <a:pt x="-10165" y="69398"/>
                          <a:pt x="29586" y="129256"/>
                          <a:pt x="90977" y="141674"/>
                        </a:cubicBezTo>
                        <a:cubicBezTo>
                          <a:pt x="152462" y="154101"/>
                          <a:pt x="212274" y="114387"/>
                          <a:pt x="224720" y="52967"/>
                        </a:cubicBezTo>
                        <a:cubicBezTo>
                          <a:pt x="225276" y="50265"/>
                          <a:pt x="225648" y="47562"/>
                          <a:pt x="226019" y="44859"/>
                        </a:cubicBezTo>
                        <a:lnTo>
                          <a:pt x="4230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" name="Google Shape;162;p5"/>
                  <p:cNvSpPr/>
                  <p:nvPr/>
                </p:nvSpPr>
                <p:spPr>
                  <a:xfrm>
                    <a:off x="7364996" y="1090637"/>
                    <a:ext cx="95826" cy="492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091" h="68387" extrusionOk="0">
                        <a:moveTo>
                          <a:pt x="0" y="30522"/>
                        </a:moveTo>
                        <a:cubicBezTo>
                          <a:pt x="15696" y="48168"/>
                          <a:pt x="37151" y="61060"/>
                          <a:pt x="62041" y="66112"/>
                        </a:cubicBezTo>
                        <a:cubicBezTo>
                          <a:pt x="87025" y="71164"/>
                          <a:pt x="111730" y="67598"/>
                          <a:pt x="133092" y="57456"/>
                        </a:cubicBezTo>
                        <a:cubicBezTo>
                          <a:pt x="126497" y="30011"/>
                          <a:pt x="104671" y="7461"/>
                          <a:pt x="75137" y="1498"/>
                        </a:cubicBezTo>
                        <a:cubicBezTo>
                          <a:pt x="45695" y="-4465"/>
                          <a:pt x="16810" y="7813"/>
                          <a:pt x="0" y="30522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" name="Google Shape;163;p5"/>
                  <p:cNvSpPr/>
                  <p:nvPr/>
                </p:nvSpPr>
                <p:spPr>
                  <a:xfrm>
                    <a:off x="7359654" y="1038811"/>
                    <a:ext cx="134811" cy="446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7238" h="62032" extrusionOk="0">
                        <a:moveTo>
                          <a:pt x="85539" y="59135"/>
                        </a:moveTo>
                        <a:cubicBezTo>
                          <a:pt x="125011" y="67140"/>
                          <a:pt x="162998" y="58076"/>
                          <a:pt x="187239" y="37884"/>
                        </a:cubicBezTo>
                        <a:lnTo>
                          <a:pt x="0" y="0"/>
                        </a:lnTo>
                        <a:cubicBezTo>
                          <a:pt x="14488" y="28040"/>
                          <a:pt x="45974" y="51129"/>
                          <a:pt x="85539" y="5913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4" name="Google Shape;164;p5"/>
                <p:cNvGrpSpPr/>
                <p:nvPr/>
              </p:nvGrpSpPr>
              <p:grpSpPr>
                <a:xfrm>
                  <a:off x="103728" y="3809416"/>
                  <a:ext cx="417291" cy="1203871"/>
                  <a:chOff x="103728" y="3809416"/>
                  <a:chExt cx="417291" cy="1203871"/>
                </a:xfrm>
              </p:grpSpPr>
              <p:grpSp>
                <p:nvGrpSpPr>
                  <p:cNvPr id="165" name="Google Shape;165;p5"/>
                  <p:cNvGrpSpPr/>
                  <p:nvPr/>
                </p:nvGrpSpPr>
                <p:grpSpPr>
                  <a:xfrm>
                    <a:off x="140341" y="3809416"/>
                    <a:ext cx="380679" cy="380687"/>
                    <a:chOff x="7700516" y="334470"/>
                    <a:chExt cx="260436" cy="260441"/>
                  </a:xfrm>
                </p:grpSpPr>
                <p:sp>
                  <p:nvSpPr>
                    <p:cNvPr id="166" name="Google Shape;166;p5"/>
                    <p:cNvSpPr/>
                    <p:nvPr/>
                  </p:nvSpPr>
                  <p:spPr>
                    <a:xfrm>
                      <a:off x="7700516" y="334470"/>
                      <a:ext cx="260436" cy="26044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1716" h="361724" extrusionOk="0">
                          <a:moveTo>
                            <a:pt x="350822" y="119288"/>
                          </a:moveTo>
                          <a:cubicBezTo>
                            <a:pt x="316830" y="25399"/>
                            <a:pt x="213179" y="-23148"/>
                            <a:pt x="119281" y="10854"/>
                          </a:cubicBezTo>
                          <a:cubicBezTo>
                            <a:pt x="25383" y="44866"/>
                            <a:pt x="-23192" y="148544"/>
                            <a:pt x="10894" y="242442"/>
                          </a:cubicBezTo>
                          <a:cubicBezTo>
                            <a:pt x="44887" y="336331"/>
                            <a:pt x="148537" y="384877"/>
                            <a:pt x="242435" y="350866"/>
                          </a:cubicBezTo>
                          <a:cubicBezTo>
                            <a:pt x="336334" y="316854"/>
                            <a:pt x="384908" y="213176"/>
                            <a:pt x="350822" y="119288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67" name="Google Shape;167;p5"/>
                    <p:cNvSpPr/>
                    <p:nvPr/>
                  </p:nvSpPr>
                  <p:spPr>
                    <a:xfrm>
                      <a:off x="7738687" y="435104"/>
                      <a:ext cx="61037" cy="379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4774" h="52695" extrusionOk="0">
                          <a:moveTo>
                            <a:pt x="38800" y="22845"/>
                          </a:moveTo>
                          <a:cubicBezTo>
                            <a:pt x="56725" y="19771"/>
                            <a:pt x="74372" y="28315"/>
                            <a:pt x="84774" y="38309"/>
                          </a:cubicBezTo>
                          <a:cubicBezTo>
                            <a:pt x="79852" y="13483"/>
                            <a:pt x="57840" y="-3346"/>
                            <a:pt x="34992" y="564"/>
                          </a:cubicBezTo>
                          <a:cubicBezTo>
                            <a:pt x="12052" y="4474"/>
                            <a:pt x="-3088" y="27647"/>
                            <a:pt x="535" y="52696"/>
                          </a:cubicBezTo>
                          <a:cubicBezTo>
                            <a:pt x="7036" y="39814"/>
                            <a:pt x="20782" y="25919"/>
                            <a:pt x="38800" y="2284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68" name="Google Shape;168;p5"/>
                    <p:cNvSpPr/>
                    <p:nvPr/>
                  </p:nvSpPr>
                  <p:spPr>
                    <a:xfrm>
                      <a:off x="7848658" y="395655"/>
                      <a:ext cx="57654" cy="4766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0075" h="66197" extrusionOk="0">
                          <a:moveTo>
                            <a:pt x="31687" y="24886"/>
                          </a:moveTo>
                          <a:cubicBezTo>
                            <a:pt x="15898" y="34035"/>
                            <a:pt x="7818" y="51857"/>
                            <a:pt x="6239" y="66198"/>
                          </a:cubicBezTo>
                          <a:cubicBezTo>
                            <a:pt x="-5928" y="43982"/>
                            <a:pt x="202" y="16973"/>
                            <a:pt x="20264" y="5326"/>
                          </a:cubicBezTo>
                          <a:cubicBezTo>
                            <a:pt x="40324" y="-6320"/>
                            <a:pt x="66887" y="1779"/>
                            <a:pt x="80075" y="23326"/>
                          </a:cubicBezTo>
                          <a:cubicBezTo>
                            <a:pt x="66887" y="17595"/>
                            <a:pt x="47383" y="15729"/>
                            <a:pt x="31687" y="2488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69" name="Google Shape;169;p5"/>
                    <p:cNvSpPr/>
                    <p:nvPr/>
                  </p:nvSpPr>
                  <p:spPr>
                    <a:xfrm>
                      <a:off x="7778720" y="454375"/>
                      <a:ext cx="113135" cy="687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7132" h="95434" extrusionOk="0">
                          <a:moveTo>
                            <a:pt x="99595" y="90019"/>
                          </a:moveTo>
                          <a:cubicBezTo>
                            <a:pt x="63467" y="103124"/>
                            <a:pt x="24737" y="91979"/>
                            <a:pt x="1146" y="61617"/>
                          </a:cubicBezTo>
                          <a:cubicBezTo>
                            <a:pt x="-711" y="59295"/>
                            <a:pt x="-247" y="55961"/>
                            <a:pt x="2075" y="54150"/>
                          </a:cubicBezTo>
                          <a:cubicBezTo>
                            <a:pt x="4397" y="52348"/>
                            <a:pt x="7741" y="52766"/>
                            <a:pt x="9505" y="55079"/>
                          </a:cubicBezTo>
                          <a:cubicBezTo>
                            <a:pt x="30310" y="81735"/>
                            <a:pt x="64210" y="91515"/>
                            <a:pt x="95974" y="80016"/>
                          </a:cubicBezTo>
                          <a:cubicBezTo>
                            <a:pt x="127738" y="68509"/>
                            <a:pt x="147520" y="39262"/>
                            <a:pt x="146405" y="5501"/>
                          </a:cubicBezTo>
                          <a:cubicBezTo>
                            <a:pt x="146313" y="2567"/>
                            <a:pt x="148635" y="105"/>
                            <a:pt x="151514" y="3"/>
                          </a:cubicBezTo>
                          <a:cubicBezTo>
                            <a:pt x="154486" y="-99"/>
                            <a:pt x="156900" y="2204"/>
                            <a:pt x="157086" y="5139"/>
                          </a:cubicBezTo>
                          <a:cubicBezTo>
                            <a:pt x="158293" y="43590"/>
                            <a:pt x="135817" y="76905"/>
                            <a:pt x="99595" y="9001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170" name="Google Shape;170;p5"/>
                  <p:cNvGrpSpPr/>
                  <p:nvPr/>
                </p:nvGrpSpPr>
                <p:grpSpPr>
                  <a:xfrm>
                    <a:off x="103728" y="4752628"/>
                    <a:ext cx="212384" cy="260659"/>
                    <a:chOff x="5539395" y="106198"/>
                    <a:chExt cx="145299" cy="178326"/>
                  </a:xfrm>
                </p:grpSpPr>
                <p:sp>
                  <p:nvSpPr>
                    <p:cNvPr id="171" name="Google Shape;171;p5"/>
                    <p:cNvSpPr/>
                    <p:nvPr/>
                  </p:nvSpPr>
                  <p:spPr>
                    <a:xfrm>
                      <a:off x="5539395" y="106198"/>
                      <a:ext cx="119993" cy="1259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57" h="174951" extrusionOk="0">
                          <a:moveTo>
                            <a:pt x="53106" y="96517"/>
                          </a:moveTo>
                          <a:lnTo>
                            <a:pt x="0" y="50079"/>
                          </a:lnTo>
                          <a:lnTo>
                            <a:pt x="68496" y="60555"/>
                          </a:lnTo>
                          <a:lnTo>
                            <a:pt x="70317" y="0"/>
                          </a:lnTo>
                          <a:lnTo>
                            <a:pt x="94167" y="59673"/>
                          </a:lnTo>
                          <a:lnTo>
                            <a:pt x="157147" y="36686"/>
                          </a:lnTo>
                          <a:lnTo>
                            <a:pt x="108061" y="83784"/>
                          </a:lnTo>
                          <a:lnTo>
                            <a:pt x="166658" y="120637"/>
                          </a:lnTo>
                          <a:lnTo>
                            <a:pt x="97121" y="114526"/>
                          </a:lnTo>
                          <a:lnTo>
                            <a:pt x="103576" y="174951"/>
                          </a:lnTo>
                          <a:lnTo>
                            <a:pt x="72100" y="119309"/>
                          </a:lnTo>
                          <a:lnTo>
                            <a:pt x="12157" y="142361"/>
                          </a:lnTo>
                          <a:lnTo>
                            <a:pt x="53106" y="96517"/>
                          </a:ln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72" name="Google Shape;172;p5"/>
                    <p:cNvSpPr/>
                    <p:nvPr/>
                  </p:nvSpPr>
                  <p:spPr>
                    <a:xfrm>
                      <a:off x="5633846" y="227571"/>
                      <a:ext cx="50849" cy="5695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0623" h="79102" extrusionOk="0">
                          <a:moveTo>
                            <a:pt x="26154" y="30101"/>
                          </a:moveTo>
                          <a:lnTo>
                            <a:pt x="33343" y="0"/>
                          </a:lnTo>
                          <a:lnTo>
                            <a:pt x="43262" y="28727"/>
                          </a:lnTo>
                          <a:lnTo>
                            <a:pt x="67131" y="17080"/>
                          </a:lnTo>
                          <a:lnTo>
                            <a:pt x="48844" y="38516"/>
                          </a:lnTo>
                          <a:lnTo>
                            <a:pt x="70623" y="58271"/>
                          </a:lnTo>
                          <a:lnTo>
                            <a:pt x="42315" y="48834"/>
                          </a:lnTo>
                          <a:lnTo>
                            <a:pt x="39974" y="79103"/>
                          </a:lnTo>
                          <a:lnTo>
                            <a:pt x="28151" y="50859"/>
                          </a:lnTo>
                          <a:lnTo>
                            <a:pt x="6009" y="65701"/>
                          </a:lnTo>
                          <a:lnTo>
                            <a:pt x="21186" y="42119"/>
                          </a:lnTo>
                          <a:lnTo>
                            <a:pt x="0" y="23563"/>
                          </a:lnTo>
                          <a:lnTo>
                            <a:pt x="26154" y="30101"/>
                          </a:ln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</p:grpSp>
          <p:grpSp>
            <p:nvGrpSpPr>
              <p:cNvPr id="173" name="Google Shape;173;p5"/>
              <p:cNvGrpSpPr/>
              <p:nvPr/>
            </p:nvGrpSpPr>
            <p:grpSpPr>
              <a:xfrm flipH="1">
                <a:off x="8513792" y="2249553"/>
                <a:ext cx="212384" cy="260659"/>
                <a:chOff x="5539395" y="106198"/>
                <a:chExt cx="145299" cy="178326"/>
              </a:xfrm>
            </p:grpSpPr>
            <p:sp>
              <p:nvSpPr>
                <p:cNvPr id="174" name="Google Shape;174;p5"/>
                <p:cNvSpPr/>
                <p:nvPr/>
              </p:nvSpPr>
              <p:spPr>
                <a:xfrm>
                  <a:off x="5539395" y="106198"/>
                  <a:ext cx="119993" cy="125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657" h="174951" extrusionOk="0">
                      <a:moveTo>
                        <a:pt x="53106" y="96517"/>
                      </a:moveTo>
                      <a:lnTo>
                        <a:pt x="0" y="50079"/>
                      </a:lnTo>
                      <a:lnTo>
                        <a:pt x="68496" y="60555"/>
                      </a:lnTo>
                      <a:lnTo>
                        <a:pt x="70317" y="0"/>
                      </a:lnTo>
                      <a:lnTo>
                        <a:pt x="94167" y="59673"/>
                      </a:lnTo>
                      <a:lnTo>
                        <a:pt x="157147" y="36686"/>
                      </a:lnTo>
                      <a:lnTo>
                        <a:pt x="108061" y="83784"/>
                      </a:lnTo>
                      <a:lnTo>
                        <a:pt x="166658" y="120637"/>
                      </a:lnTo>
                      <a:lnTo>
                        <a:pt x="97121" y="114526"/>
                      </a:lnTo>
                      <a:lnTo>
                        <a:pt x="103576" y="174951"/>
                      </a:lnTo>
                      <a:lnTo>
                        <a:pt x="72100" y="119309"/>
                      </a:lnTo>
                      <a:lnTo>
                        <a:pt x="12157" y="142361"/>
                      </a:lnTo>
                      <a:lnTo>
                        <a:pt x="53106" y="96517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" name="Google Shape;175;p5"/>
                <p:cNvSpPr/>
                <p:nvPr/>
              </p:nvSpPr>
              <p:spPr>
                <a:xfrm>
                  <a:off x="5633846" y="227571"/>
                  <a:ext cx="50849" cy="56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23" h="79102" extrusionOk="0">
                      <a:moveTo>
                        <a:pt x="26154" y="30101"/>
                      </a:moveTo>
                      <a:lnTo>
                        <a:pt x="33343" y="0"/>
                      </a:lnTo>
                      <a:lnTo>
                        <a:pt x="43262" y="28727"/>
                      </a:lnTo>
                      <a:lnTo>
                        <a:pt x="67131" y="17080"/>
                      </a:lnTo>
                      <a:lnTo>
                        <a:pt x="48844" y="38516"/>
                      </a:lnTo>
                      <a:lnTo>
                        <a:pt x="70623" y="58271"/>
                      </a:lnTo>
                      <a:lnTo>
                        <a:pt x="42315" y="48834"/>
                      </a:lnTo>
                      <a:lnTo>
                        <a:pt x="39974" y="79103"/>
                      </a:lnTo>
                      <a:lnTo>
                        <a:pt x="28151" y="50859"/>
                      </a:lnTo>
                      <a:lnTo>
                        <a:pt x="6009" y="65701"/>
                      </a:lnTo>
                      <a:lnTo>
                        <a:pt x="21186" y="42119"/>
                      </a:lnTo>
                      <a:lnTo>
                        <a:pt x="0" y="23563"/>
                      </a:lnTo>
                      <a:lnTo>
                        <a:pt x="26154" y="3010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"/>
          <p:cNvSpPr/>
          <p:nvPr/>
        </p:nvSpPr>
        <p:spPr>
          <a:xfrm>
            <a:off x="-24150" y="0"/>
            <a:ext cx="9168300" cy="5143500"/>
          </a:xfrm>
          <a:prstGeom prst="frame">
            <a:avLst>
              <a:gd name="adj1" fmla="val 682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178" name="Google Shape;178;p6"/>
          <p:cNvSpPr txBox="1">
            <a:spLocks noGrp="1"/>
          </p:cNvSpPr>
          <p:nvPr>
            <p:ph type="title"/>
          </p:nvPr>
        </p:nvSpPr>
        <p:spPr>
          <a:xfrm>
            <a:off x="720000" y="4633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79" name="Google Shape;179;p6"/>
          <p:cNvGrpSpPr/>
          <p:nvPr/>
        </p:nvGrpSpPr>
        <p:grpSpPr>
          <a:xfrm>
            <a:off x="54803" y="-34396"/>
            <a:ext cx="941347" cy="1640809"/>
            <a:chOff x="54803" y="-34396"/>
            <a:chExt cx="941347" cy="1640809"/>
          </a:xfrm>
        </p:grpSpPr>
        <p:grpSp>
          <p:nvGrpSpPr>
            <p:cNvPr id="180" name="Google Shape;180;p6"/>
            <p:cNvGrpSpPr/>
            <p:nvPr/>
          </p:nvGrpSpPr>
          <p:grpSpPr>
            <a:xfrm>
              <a:off x="55327" y="647676"/>
              <a:ext cx="550707" cy="550707"/>
              <a:chOff x="7235107" y="875577"/>
              <a:chExt cx="376758" cy="376758"/>
            </a:xfrm>
          </p:grpSpPr>
          <p:sp>
            <p:nvSpPr>
              <p:cNvPr id="181" name="Google Shape;181;p6"/>
              <p:cNvSpPr/>
              <p:nvPr/>
            </p:nvSpPr>
            <p:spPr>
              <a:xfrm>
                <a:off x="7235107" y="875577"/>
                <a:ext cx="376758" cy="376758"/>
              </a:xfrm>
              <a:custGeom>
                <a:avLst/>
                <a:gdLst/>
                <a:ahLst/>
                <a:cxnLst/>
                <a:rect l="l" t="t" r="r" b="b"/>
                <a:pathLst>
                  <a:path w="521464" h="521464" extrusionOk="0">
                    <a:moveTo>
                      <a:pt x="521464" y="260732"/>
                    </a:moveTo>
                    <a:cubicBezTo>
                      <a:pt x="521464" y="404731"/>
                      <a:pt x="404730" y="521465"/>
                      <a:pt x="260732" y="521465"/>
                    </a:cubicBezTo>
                    <a:cubicBezTo>
                      <a:pt x="116733" y="521465"/>
                      <a:pt x="-1" y="404731"/>
                      <a:pt x="-1" y="260732"/>
                    </a:cubicBezTo>
                    <a:cubicBezTo>
                      <a:pt x="-1" y="116734"/>
                      <a:pt x="116733" y="0"/>
                      <a:pt x="260732" y="0"/>
                    </a:cubicBezTo>
                    <a:cubicBezTo>
                      <a:pt x="404730" y="0"/>
                      <a:pt x="521464" y="116734"/>
                      <a:pt x="521464" y="26073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p6"/>
              <p:cNvSpPr/>
              <p:nvPr/>
            </p:nvSpPr>
            <p:spPr>
              <a:xfrm>
                <a:off x="7471455" y="1001410"/>
                <a:ext cx="85875" cy="62839"/>
              </a:xfrm>
              <a:custGeom>
                <a:avLst/>
                <a:gdLst/>
                <a:ahLst/>
                <a:cxnLst/>
                <a:rect l="l" t="t" r="r" b="b"/>
                <a:pathLst>
                  <a:path w="119271" h="87276" extrusionOk="0">
                    <a:moveTo>
                      <a:pt x="69379" y="34207"/>
                    </a:moveTo>
                    <a:cubicBezTo>
                      <a:pt x="44859" y="24753"/>
                      <a:pt x="17647" y="31830"/>
                      <a:pt x="0" y="43003"/>
                    </a:cubicBezTo>
                    <a:cubicBezTo>
                      <a:pt x="14025" y="9307"/>
                      <a:pt x="49875" y="-8237"/>
                      <a:pt x="81174" y="3790"/>
                    </a:cubicBezTo>
                    <a:cubicBezTo>
                      <a:pt x="112381" y="15809"/>
                      <a:pt x="127241" y="52885"/>
                      <a:pt x="114981" y="87277"/>
                    </a:cubicBezTo>
                    <a:cubicBezTo>
                      <a:pt x="109502" y="67206"/>
                      <a:pt x="93991" y="43662"/>
                      <a:pt x="69379" y="342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83;p6"/>
              <p:cNvSpPr/>
              <p:nvPr/>
            </p:nvSpPr>
            <p:spPr>
              <a:xfrm>
                <a:off x="7301148" y="967122"/>
                <a:ext cx="88672" cy="48729"/>
              </a:xfrm>
              <a:custGeom>
                <a:avLst/>
                <a:gdLst/>
                <a:ahLst/>
                <a:cxnLst/>
                <a:rect l="l" t="t" r="r" b="b"/>
                <a:pathLst>
                  <a:path w="123155" h="67679" extrusionOk="0">
                    <a:moveTo>
                      <a:pt x="62599" y="32610"/>
                    </a:moveTo>
                    <a:cubicBezTo>
                      <a:pt x="88883" y="33436"/>
                      <a:pt x="111359" y="50563"/>
                      <a:pt x="123155" y="67680"/>
                    </a:cubicBezTo>
                    <a:cubicBezTo>
                      <a:pt x="123340" y="31189"/>
                      <a:pt x="97149" y="1078"/>
                      <a:pt x="63714" y="29"/>
                    </a:cubicBezTo>
                    <a:cubicBezTo>
                      <a:pt x="30278" y="-1030"/>
                      <a:pt x="2136" y="27362"/>
                      <a:pt x="0" y="63788"/>
                    </a:cubicBezTo>
                    <a:cubicBezTo>
                      <a:pt x="12910" y="47451"/>
                      <a:pt x="36408" y="31774"/>
                      <a:pt x="62599" y="326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4;p6"/>
              <p:cNvSpPr/>
              <p:nvPr/>
            </p:nvSpPr>
            <p:spPr>
              <a:xfrm>
                <a:off x="7344189" y="1036300"/>
                <a:ext cx="162734" cy="103643"/>
              </a:xfrm>
              <a:custGeom>
                <a:avLst/>
                <a:gdLst/>
                <a:ahLst/>
                <a:cxnLst/>
                <a:rect l="l" t="t" r="r" b="b"/>
                <a:pathLst>
                  <a:path w="226019" h="143949" extrusionOk="0">
                    <a:moveTo>
                      <a:pt x="4230" y="9"/>
                    </a:moveTo>
                    <a:cubicBezTo>
                      <a:pt x="3488" y="2628"/>
                      <a:pt x="2837" y="5276"/>
                      <a:pt x="2280" y="7987"/>
                    </a:cubicBezTo>
                    <a:cubicBezTo>
                      <a:pt x="-10165" y="69398"/>
                      <a:pt x="29586" y="129256"/>
                      <a:pt x="90977" y="141674"/>
                    </a:cubicBezTo>
                    <a:cubicBezTo>
                      <a:pt x="152462" y="154101"/>
                      <a:pt x="212274" y="114387"/>
                      <a:pt x="224720" y="52967"/>
                    </a:cubicBezTo>
                    <a:cubicBezTo>
                      <a:pt x="225276" y="50265"/>
                      <a:pt x="225648" y="47562"/>
                      <a:pt x="226019" y="44859"/>
                    </a:cubicBezTo>
                    <a:lnTo>
                      <a:pt x="423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6"/>
              <p:cNvSpPr/>
              <p:nvPr/>
            </p:nvSpPr>
            <p:spPr>
              <a:xfrm>
                <a:off x="7364996" y="1090637"/>
                <a:ext cx="95826" cy="49239"/>
              </a:xfrm>
              <a:custGeom>
                <a:avLst/>
                <a:gdLst/>
                <a:ahLst/>
                <a:cxnLst/>
                <a:rect l="l" t="t" r="r" b="b"/>
                <a:pathLst>
                  <a:path w="133091" h="68387" extrusionOk="0">
                    <a:moveTo>
                      <a:pt x="0" y="30522"/>
                    </a:moveTo>
                    <a:cubicBezTo>
                      <a:pt x="15696" y="48168"/>
                      <a:pt x="37151" y="61060"/>
                      <a:pt x="62041" y="66112"/>
                    </a:cubicBezTo>
                    <a:cubicBezTo>
                      <a:pt x="87025" y="71164"/>
                      <a:pt x="111730" y="67598"/>
                      <a:pt x="133092" y="57456"/>
                    </a:cubicBezTo>
                    <a:cubicBezTo>
                      <a:pt x="126497" y="30011"/>
                      <a:pt x="104671" y="7461"/>
                      <a:pt x="75137" y="1498"/>
                    </a:cubicBezTo>
                    <a:cubicBezTo>
                      <a:pt x="45695" y="-4465"/>
                      <a:pt x="16810" y="7813"/>
                      <a:pt x="0" y="3052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p6"/>
              <p:cNvSpPr/>
              <p:nvPr/>
            </p:nvSpPr>
            <p:spPr>
              <a:xfrm>
                <a:off x="7359654" y="1038811"/>
                <a:ext cx="134811" cy="44663"/>
              </a:xfrm>
              <a:custGeom>
                <a:avLst/>
                <a:gdLst/>
                <a:ahLst/>
                <a:cxnLst/>
                <a:rect l="l" t="t" r="r" b="b"/>
                <a:pathLst>
                  <a:path w="187238" h="62032" extrusionOk="0">
                    <a:moveTo>
                      <a:pt x="85539" y="59135"/>
                    </a:moveTo>
                    <a:cubicBezTo>
                      <a:pt x="125011" y="67140"/>
                      <a:pt x="162998" y="58076"/>
                      <a:pt x="187239" y="37884"/>
                    </a:cubicBezTo>
                    <a:lnTo>
                      <a:pt x="0" y="0"/>
                    </a:lnTo>
                    <a:cubicBezTo>
                      <a:pt x="14488" y="28040"/>
                      <a:pt x="45974" y="51129"/>
                      <a:pt x="85539" y="5913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7" name="Google Shape;187;p6"/>
            <p:cNvGrpSpPr/>
            <p:nvPr/>
          </p:nvGrpSpPr>
          <p:grpSpPr>
            <a:xfrm>
              <a:off x="140341" y="119616"/>
              <a:ext cx="380679" cy="380687"/>
              <a:chOff x="7700516" y="334470"/>
              <a:chExt cx="260436" cy="260441"/>
            </a:xfrm>
          </p:grpSpPr>
          <p:sp>
            <p:nvSpPr>
              <p:cNvPr id="188" name="Google Shape;188;p6"/>
              <p:cNvSpPr/>
              <p:nvPr/>
            </p:nvSpPr>
            <p:spPr>
              <a:xfrm>
                <a:off x="7700516" y="334470"/>
                <a:ext cx="260436" cy="260441"/>
              </a:xfrm>
              <a:custGeom>
                <a:avLst/>
                <a:gdLst/>
                <a:ahLst/>
                <a:cxnLst/>
                <a:rect l="l" t="t" r="r" b="b"/>
                <a:pathLst>
                  <a:path w="361716" h="361724" extrusionOk="0">
                    <a:moveTo>
                      <a:pt x="350822" y="119288"/>
                    </a:moveTo>
                    <a:cubicBezTo>
                      <a:pt x="316830" y="25399"/>
                      <a:pt x="213179" y="-23148"/>
                      <a:pt x="119281" y="10854"/>
                    </a:cubicBezTo>
                    <a:cubicBezTo>
                      <a:pt x="25383" y="44866"/>
                      <a:pt x="-23192" y="148544"/>
                      <a:pt x="10894" y="242442"/>
                    </a:cubicBezTo>
                    <a:cubicBezTo>
                      <a:pt x="44887" y="336331"/>
                      <a:pt x="148537" y="384877"/>
                      <a:pt x="242435" y="350866"/>
                    </a:cubicBezTo>
                    <a:cubicBezTo>
                      <a:pt x="336334" y="316854"/>
                      <a:pt x="384908" y="213176"/>
                      <a:pt x="350822" y="11928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9;p6"/>
              <p:cNvSpPr/>
              <p:nvPr/>
            </p:nvSpPr>
            <p:spPr>
              <a:xfrm>
                <a:off x="7738687" y="435104"/>
                <a:ext cx="61037" cy="37940"/>
              </a:xfrm>
              <a:custGeom>
                <a:avLst/>
                <a:gdLst/>
                <a:ahLst/>
                <a:cxnLst/>
                <a:rect l="l" t="t" r="r" b="b"/>
                <a:pathLst>
                  <a:path w="84774" h="52695" extrusionOk="0">
                    <a:moveTo>
                      <a:pt x="38800" y="22845"/>
                    </a:moveTo>
                    <a:cubicBezTo>
                      <a:pt x="56725" y="19771"/>
                      <a:pt x="74372" y="28315"/>
                      <a:pt x="84774" y="38309"/>
                    </a:cubicBezTo>
                    <a:cubicBezTo>
                      <a:pt x="79852" y="13483"/>
                      <a:pt x="57840" y="-3346"/>
                      <a:pt x="34992" y="564"/>
                    </a:cubicBezTo>
                    <a:cubicBezTo>
                      <a:pt x="12052" y="4474"/>
                      <a:pt x="-3088" y="27647"/>
                      <a:pt x="535" y="52696"/>
                    </a:cubicBezTo>
                    <a:cubicBezTo>
                      <a:pt x="7036" y="39814"/>
                      <a:pt x="20782" y="25919"/>
                      <a:pt x="38800" y="228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90;p6"/>
              <p:cNvSpPr/>
              <p:nvPr/>
            </p:nvSpPr>
            <p:spPr>
              <a:xfrm>
                <a:off x="7848658" y="395655"/>
                <a:ext cx="57654" cy="47662"/>
              </a:xfrm>
              <a:custGeom>
                <a:avLst/>
                <a:gdLst/>
                <a:ahLst/>
                <a:cxnLst/>
                <a:rect l="l" t="t" r="r" b="b"/>
                <a:pathLst>
                  <a:path w="80075" h="66197" extrusionOk="0">
                    <a:moveTo>
                      <a:pt x="31687" y="24886"/>
                    </a:moveTo>
                    <a:cubicBezTo>
                      <a:pt x="15898" y="34035"/>
                      <a:pt x="7818" y="51857"/>
                      <a:pt x="6239" y="66198"/>
                    </a:cubicBezTo>
                    <a:cubicBezTo>
                      <a:pt x="-5928" y="43982"/>
                      <a:pt x="202" y="16973"/>
                      <a:pt x="20264" y="5326"/>
                    </a:cubicBezTo>
                    <a:cubicBezTo>
                      <a:pt x="40324" y="-6320"/>
                      <a:pt x="66887" y="1779"/>
                      <a:pt x="80075" y="23326"/>
                    </a:cubicBezTo>
                    <a:cubicBezTo>
                      <a:pt x="66887" y="17595"/>
                      <a:pt x="47383" y="15729"/>
                      <a:pt x="31687" y="248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91;p6"/>
              <p:cNvSpPr/>
              <p:nvPr/>
            </p:nvSpPr>
            <p:spPr>
              <a:xfrm>
                <a:off x="7748487" y="466702"/>
                <a:ext cx="64928" cy="64905"/>
              </a:xfrm>
              <a:custGeom>
                <a:avLst/>
                <a:gdLst/>
                <a:ahLst/>
                <a:cxnLst/>
                <a:rect l="l" t="t" r="r" b="b"/>
                <a:pathLst>
                  <a:path w="90178" h="90146" extrusionOk="0">
                    <a:moveTo>
                      <a:pt x="87492" y="29725"/>
                    </a:moveTo>
                    <a:cubicBezTo>
                      <a:pt x="78948" y="6330"/>
                      <a:pt x="53128" y="-5772"/>
                      <a:pt x="29723" y="2708"/>
                    </a:cubicBezTo>
                    <a:cubicBezTo>
                      <a:pt x="6319" y="11178"/>
                      <a:pt x="-5755" y="37016"/>
                      <a:pt x="2696" y="60421"/>
                    </a:cubicBezTo>
                    <a:cubicBezTo>
                      <a:pt x="11241" y="83817"/>
                      <a:pt x="37061" y="95919"/>
                      <a:pt x="60466" y="87439"/>
                    </a:cubicBezTo>
                    <a:cubicBezTo>
                      <a:pt x="83777" y="78959"/>
                      <a:pt x="95945" y="53130"/>
                      <a:pt x="87492" y="2972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6"/>
              <p:cNvSpPr/>
              <p:nvPr/>
            </p:nvSpPr>
            <p:spPr>
              <a:xfrm>
                <a:off x="7856121" y="427726"/>
                <a:ext cx="64896" cy="64905"/>
              </a:xfrm>
              <a:custGeom>
                <a:avLst/>
                <a:gdLst/>
                <a:ahLst/>
                <a:cxnLst/>
                <a:rect l="l" t="t" r="r" b="b"/>
                <a:pathLst>
                  <a:path w="90133" h="90146" extrusionOk="0">
                    <a:moveTo>
                      <a:pt x="87437" y="29725"/>
                    </a:moveTo>
                    <a:cubicBezTo>
                      <a:pt x="78985" y="6330"/>
                      <a:pt x="53165" y="-5772"/>
                      <a:pt x="29760" y="2708"/>
                    </a:cubicBezTo>
                    <a:cubicBezTo>
                      <a:pt x="6355" y="11178"/>
                      <a:pt x="-5811" y="37016"/>
                      <a:pt x="2734" y="60421"/>
                    </a:cubicBezTo>
                    <a:cubicBezTo>
                      <a:pt x="11185" y="83817"/>
                      <a:pt x="37005" y="95918"/>
                      <a:pt x="60410" y="87439"/>
                    </a:cubicBezTo>
                    <a:cubicBezTo>
                      <a:pt x="83815" y="78968"/>
                      <a:pt x="95889" y="53130"/>
                      <a:pt x="87437" y="2972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6"/>
              <p:cNvSpPr/>
              <p:nvPr/>
            </p:nvSpPr>
            <p:spPr>
              <a:xfrm>
                <a:off x="7778720" y="454375"/>
                <a:ext cx="113135" cy="68712"/>
              </a:xfrm>
              <a:custGeom>
                <a:avLst/>
                <a:gdLst/>
                <a:ahLst/>
                <a:cxnLst/>
                <a:rect l="l" t="t" r="r" b="b"/>
                <a:pathLst>
                  <a:path w="157132" h="95434" extrusionOk="0">
                    <a:moveTo>
                      <a:pt x="99595" y="90019"/>
                    </a:moveTo>
                    <a:cubicBezTo>
                      <a:pt x="63467" y="103124"/>
                      <a:pt x="24737" y="91979"/>
                      <a:pt x="1146" y="61617"/>
                    </a:cubicBezTo>
                    <a:cubicBezTo>
                      <a:pt x="-711" y="59295"/>
                      <a:pt x="-247" y="55961"/>
                      <a:pt x="2075" y="54150"/>
                    </a:cubicBezTo>
                    <a:cubicBezTo>
                      <a:pt x="4397" y="52348"/>
                      <a:pt x="7741" y="52766"/>
                      <a:pt x="9505" y="55079"/>
                    </a:cubicBezTo>
                    <a:cubicBezTo>
                      <a:pt x="30310" y="81735"/>
                      <a:pt x="64210" y="91515"/>
                      <a:pt x="95974" y="80016"/>
                    </a:cubicBezTo>
                    <a:cubicBezTo>
                      <a:pt x="127738" y="68509"/>
                      <a:pt x="147520" y="39262"/>
                      <a:pt x="146405" y="5501"/>
                    </a:cubicBezTo>
                    <a:cubicBezTo>
                      <a:pt x="146313" y="2567"/>
                      <a:pt x="148635" y="105"/>
                      <a:pt x="151514" y="3"/>
                    </a:cubicBezTo>
                    <a:cubicBezTo>
                      <a:pt x="154486" y="-99"/>
                      <a:pt x="156900" y="2204"/>
                      <a:pt x="157086" y="5139"/>
                    </a:cubicBezTo>
                    <a:cubicBezTo>
                      <a:pt x="158293" y="43590"/>
                      <a:pt x="135817" y="76905"/>
                      <a:pt x="99595" y="900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4" name="Google Shape;194;p6"/>
            <p:cNvGrpSpPr/>
            <p:nvPr/>
          </p:nvGrpSpPr>
          <p:grpSpPr>
            <a:xfrm>
              <a:off x="54803" y="1345753"/>
              <a:ext cx="212384" cy="260659"/>
              <a:chOff x="5539395" y="106198"/>
              <a:chExt cx="145299" cy="178326"/>
            </a:xfrm>
          </p:grpSpPr>
          <p:sp>
            <p:nvSpPr>
              <p:cNvPr id="195" name="Google Shape;195;p6"/>
              <p:cNvSpPr/>
              <p:nvPr/>
            </p:nvSpPr>
            <p:spPr>
              <a:xfrm>
                <a:off x="5539395" y="106198"/>
                <a:ext cx="119993" cy="125965"/>
              </a:xfrm>
              <a:custGeom>
                <a:avLst/>
                <a:gdLst/>
                <a:ahLst/>
                <a:cxnLst/>
                <a:rect l="l" t="t" r="r" b="b"/>
                <a:pathLst>
                  <a:path w="166657" h="174951" extrusionOk="0">
                    <a:moveTo>
                      <a:pt x="53106" y="96517"/>
                    </a:moveTo>
                    <a:lnTo>
                      <a:pt x="0" y="50079"/>
                    </a:lnTo>
                    <a:lnTo>
                      <a:pt x="68496" y="60555"/>
                    </a:lnTo>
                    <a:lnTo>
                      <a:pt x="70317" y="0"/>
                    </a:lnTo>
                    <a:lnTo>
                      <a:pt x="94167" y="59673"/>
                    </a:lnTo>
                    <a:lnTo>
                      <a:pt x="157147" y="36686"/>
                    </a:lnTo>
                    <a:lnTo>
                      <a:pt x="108061" y="83784"/>
                    </a:lnTo>
                    <a:lnTo>
                      <a:pt x="166658" y="120637"/>
                    </a:lnTo>
                    <a:lnTo>
                      <a:pt x="97121" y="114526"/>
                    </a:lnTo>
                    <a:lnTo>
                      <a:pt x="103576" y="174951"/>
                    </a:lnTo>
                    <a:lnTo>
                      <a:pt x="72100" y="119309"/>
                    </a:lnTo>
                    <a:lnTo>
                      <a:pt x="12157" y="142361"/>
                    </a:lnTo>
                    <a:lnTo>
                      <a:pt x="53106" y="9651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196;p6"/>
              <p:cNvSpPr/>
              <p:nvPr/>
            </p:nvSpPr>
            <p:spPr>
              <a:xfrm>
                <a:off x="5633846" y="227571"/>
                <a:ext cx="50849" cy="56953"/>
              </a:xfrm>
              <a:custGeom>
                <a:avLst/>
                <a:gdLst/>
                <a:ahLst/>
                <a:cxnLst/>
                <a:rect l="l" t="t" r="r" b="b"/>
                <a:pathLst>
                  <a:path w="70623" h="79102" extrusionOk="0">
                    <a:moveTo>
                      <a:pt x="26154" y="30101"/>
                    </a:moveTo>
                    <a:lnTo>
                      <a:pt x="33343" y="0"/>
                    </a:lnTo>
                    <a:lnTo>
                      <a:pt x="43262" y="28727"/>
                    </a:lnTo>
                    <a:lnTo>
                      <a:pt x="67131" y="17080"/>
                    </a:lnTo>
                    <a:lnTo>
                      <a:pt x="48844" y="38516"/>
                    </a:lnTo>
                    <a:lnTo>
                      <a:pt x="70623" y="58271"/>
                    </a:lnTo>
                    <a:lnTo>
                      <a:pt x="42315" y="48834"/>
                    </a:lnTo>
                    <a:lnTo>
                      <a:pt x="39974" y="79103"/>
                    </a:lnTo>
                    <a:lnTo>
                      <a:pt x="28151" y="50859"/>
                    </a:lnTo>
                    <a:lnTo>
                      <a:pt x="6009" y="65701"/>
                    </a:lnTo>
                    <a:lnTo>
                      <a:pt x="21186" y="42119"/>
                    </a:lnTo>
                    <a:lnTo>
                      <a:pt x="0" y="23563"/>
                    </a:lnTo>
                    <a:lnTo>
                      <a:pt x="26154" y="3010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7" name="Google Shape;197;p6"/>
            <p:cNvGrpSpPr/>
            <p:nvPr/>
          </p:nvGrpSpPr>
          <p:grpSpPr>
            <a:xfrm>
              <a:off x="651542" y="-34396"/>
              <a:ext cx="344608" cy="346322"/>
              <a:chOff x="4979184" y="993907"/>
              <a:chExt cx="235759" cy="236931"/>
            </a:xfrm>
          </p:grpSpPr>
          <p:sp>
            <p:nvSpPr>
              <p:cNvPr id="198" name="Google Shape;198;p6"/>
              <p:cNvSpPr/>
              <p:nvPr/>
            </p:nvSpPr>
            <p:spPr>
              <a:xfrm>
                <a:off x="4979184" y="1051898"/>
                <a:ext cx="177134" cy="178940"/>
              </a:xfrm>
              <a:custGeom>
                <a:avLst/>
                <a:gdLst/>
                <a:ahLst/>
                <a:cxnLst/>
                <a:rect l="l" t="t" r="r" b="b"/>
                <a:pathLst>
                  <a:path w="246020" h="248528" extrusionOk="0">
                    <a:moveTo>
                      <a:pt x="77691" y="118882"/>
                    </a:moveTo>
                    <a:lnTo>
                      <a:pt x="31225" y="30213"/>
                    </a:lnTo>
                    <a:lnTo>
                      <a:pt x="116486" y="79177"/>
                    </a:lnTo>
                    <a:lnTo>
                      <a:pt x="149940" y="0"/>
                    </a:lnTo>
                    <a:lnTo>
                      <a:pt x="150906" y="91168"/>
                    </a:lnTo>
                    <a:lnTo>
                      <a:pt x="246020" y="93044"/>
                    </a:lnTo>
                    <a:lnTo>
                      <a:pt x="156924" y="130204"/>
                    </a:lnTo>
                    <a:lnTo>
                      <a:pt x="215566" y="209000"/>
                    </a:lnTo>
                    <a:lnTo>
                      <a:pt x="126693" y="165264"/>
                    </a:lnTo>
                    <a:lnTo>
                      <a:pt x="104263" y="248528"/>
                    </a:lnTo>
                    <a:lnTo>
                      <a:pt x="91131" y="158772"/>
                    </a:lnTo>
                    <a:lnTo>
                      <a:pt x="0" y="158540"/>
                    </a:lnTo>
                    <a:lnTo>
                      <a:pt x="77691" y="11888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99;p6"/>
              <p:cNvSpPr/>
              <p:nvPr/>
            </p:nvSpPr>
            <p:spPr>
              <a:xfrm>
                <a:off x="5167037" y="1168095"/>
                <a:ext cx="47906" cy="48902"/>
              </a:xfrm>
              <a:custGeom>
                <a:avLst/>
                <a:gdLst/>
                <a:ahLst/>
                <a:cxnLst/>
                <a:rect l="l" t="t" r="r" b="b"/>
                <a:pathLst>
                  <a:path w="66536" h="67920" extrusionOk="0">
                    <a:moveTo>
                      <a:pt x="28253" y="22708"/>
                    </a:moveTo>
                    <a:lnTo>
                      <a:pt x="43940" y="0"/>
                    </a:lnTo>
                    <a:lnTo>
                      <a:pt x="42918" y="27092"/>
                    </a:lnTo>
                    <a:lnTo>
                      <a:pt x="66536" y="25104"/>
                    </a:lnTo>
                    <a:lnTo>
                      <a:pt x="44395" y="37030"/>
                    </a:lnTo>
                    <a:lnTo>
                      <a:pt x="56134" y="60490"/>
                    </a:lnTo>
                    <a:lnTo>
                      <a:pt x="35646" y="43503"/>
                    </a:lnTo>
                    <a:lnTo>
                      <a:pt x="23925" y="67920"/>
                    </a:lnTo>
                    <a:lnTo>
                      <a:pt x="23210" y="40615"/>
                    </a:lnTo>
                    <a:lnTo>
                      <a:pt x="0" y="45816"/>
                    </a:lnTo>
                    <a:lnTo>
                      <a:pt x="20238" y="31104"/>
                    </a:lnTo>
                    <a:lnTo>
                      <a:pt x="8610" y="8823"/>
                    </a:lnTo>
                    <a:lnTo>
                      <a:pt x="28253" y="2270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6"/>
              <p:cNvSpPr/>
              <p:nvPr/>
            </p:nvSpPr>
            <p:spPr>
              <a:xfrm>
                <a:off x="5003909" y="993907"/>
                <a:ext cx="31476" cy="32138"/>
              </a:xfrm>
              <a:custGeom>
                <a:avLst/>
                <a:gdLst/>
                <a:ahLst/>
                <a:cxnLst/>
                <a:rect l="l" t="t" r="r" b="b"/>
                <a:pathLst>
                  <a:path w="43716" h="44636" extrusionOk="0">
                    <a:moveTo>
                      <a:pt x="18566" y="14925"/>
                    </a:moveTo>
                    <a:lnTo>
                      <a:pt x="28875" y="0"/>
                    </a:lnTo>
                    <a:lnTo>
                      <a:pt x="28197" y="17804"/>
                    </a:lnTo>
                    <a:lnTo>
                      <a:pt x="43717" y="16504"/>
                    </a:lnTo>
                    <a:lnTo>
                      <a:pt x="29172" y="24334"/>
                    </a:lnTo>
                    <a:lnTo>
                      <a:pt x="36881" y="39751"/>
                    </a:lnTo>
                    <a:lnTo>
                      <a:pt x="23423" y="28587"/>
                    </a:lnTo>
                    <a:lnTo>
                      <a:pt x="15715" y="44636"/>
                    </a:lnTo>
                    <a:lnTo>
                      <a:pt x="15250" y="26693"/>
                    </a:lnTo>
                    <a:lnTo>
                      <a:pt x="0" y="30111"/>
                    </a:lnTo>
                    <a:lnTo>
                      <a:pt x="13300" y="20442"/>
                    </a:lnTo>
                    <a:lnTo>
                      <a:pt x="5656" y="5805"/>
                    </a:lnTo>
                    <a:lnTo>
                      <a:pt x="18566" y="1492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1" name="Google Shape;201;p6"/>
          <p:cNvGrpSpPr/>
          <p:nvPr/>
        </p:nvGrpSpPr>
        <p:grpSpPr>
          <a:xfrm>
            <a:off x="8609328" y="54679"/>
            <a:ext cx="475209" cy="1291059"/>
            <a:chOff x="8609328" y="54679"/>
            <a:chExt cx="475209" cy="1291059"/>
          </a:xfrm>
        </p:grpSpPr>
        <p:grpSp>
          <p:nvGrpSpPr>
            <p:cNvPr id="202" name="Google Shape;202;p6"/>
            <p:cNvGrpSpPr/>
            <p:nvPr/>
          </p:nvGrpSpPr>
          <p:grpSpPr>
            <a:xfrm rot="10800000">
              <a:off x="8696392" y="54679"/>
              <a:ext cx="344608" cy="346322"/>
              <a:chOff x="4979184" y="993907"/>
              <a:chExt cx="235759" cy="236931"/>
            </a:xfrm>
          </p:grpSpPr>
          <p:sp>
            <p:nvSpPr>
              <p:cNvPr id="203" name="Google Shape;203;p6"/>
              <p:cNvSpPr/>
              <p:nvPr/>
            </p:nvSpPr>
            <p:spPr>
              <a:xfrm>
                <a:off x="4979184" y="1051898"/>
                <a:ext cx="177134" cy="178940"/>
              </a:xfrm>
              <a:custGeom>
                <a:avLst/>
                <a:gdLst/>
                <a:ahLst/>
                <a:cxnLst/>
                <a:rect l="l" t="t" r="r" b="b"/>
                <a:pathLst>
                  <a:path w="246020" h="248528" extrusionOk="0">
                    <a:moveTo>
                      <a:pt x="77691" y="118882"/>
                    </a:moveTo>
                    <a:lnTo>
                      <a:pt x="31225" y="30213"/>
                    </a:lnTo>
                    <a:lnTo>
                      <a:pt x="116486" y="79177"/>
                    </a:lnTo>
                    <a:lnTo>
                      <a:pt x="149940" y="0"/>
                    </a:lnTo>
                    <a:lnTo>
                      <a:pt x="150906" y="91168"/>
                    </a:lnTo>
                    <a:lnTo>
                      <a:pt x="246020" y="93044"/>
                    </a:lnTo>
                    <a:lnTo>
                      <a:pt x="156924" y="130204"/>
                    </a:lnTo>
                    <a:lnTo>
                      <a:pt x="215566" y="209000"/>
                    </a:lnTo>
                    <a:lnTo>
                      <a:pt x="126693" y="165264"/>
                    </a:lnTo>
                    <a:lnTo>
                      <a:pt x="104263" y="248528"/>
                    </a:lnTo>
                    <a:lnTo>
                      <a:pt x="91131" y="158772"/>
                    </a:lnTo>
                    <a:lnTo>
                      <a:pt x="0" y="158540"/>
                    </a:lnTo>
                    <a:lnTo>
                      <a:pt x="77691" y="11888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04;p6"/>
              <p:cNvSpPr/>
              <p:nvPr/>
            </p:nvSpPr>
            <p:spPr>
              <a:xfrm>
                <a:off x="5167037" y="1168095"/>
                <a:ext cx="47906" cy="48902"/>
              </a:xfrm>
              <a:custGeom>
                <a:avLst/>
                <a:gdLst/>
                <a:ahLst/>
                <a:cxnLst/>
                <a:rect l="l" t="t" r="r" b="b"/>
                <a:pathLst>
                  <a:path w="66536" h="67920" extrusionOk="0">
                    <a:moveTo>
                      <a:pt x="28253" y="22708"/>
                    </a:moveTo>
                    <a:lnTo>
                      <a:pt x="43940" y="0"/>
                    </a:lnTo>
                    <a:lnTo>
                      <a:pt x="42918" y="27092"/>
                    </a:lnTo>
                    <a:lnTo>
                      <a:pt x="66536" y="25104"/>
                    </a:lnTo>
                    <a:lnTo>
                      <a:pt x="44395" y="37030"/>
                    </a:lnTo>
                    <a:lnTo>
                      <a:pt x="56134" y="60490"/>
                    </a:lnTo>
                    <a:lnTo>
                      <a:pt x="35646" y="43503"/>
                    </a:lnTo>
                    <a:lnTo>
                      <a:pt x="23925" y="67920"/>
                    </a:lnTo>
                    <a:lnTo>
                      <a:pt x="23210" y="40615"/>
                    </a:lnTo>
                    <a:lnTo>
                      <a:pt x="0" y="45816"/>
                    </a:lnTo>
                    <a:lnTo>
                      <a:pt x="20238" y="31104"/>
                    </a:lnTo>
                    <a:lnTo>
                      <a:pt x="8610" y="8823"/>
                    </a:lnTo>
                    <a:lnTo>
                      <a:pt x="28253" y="2270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6"/>
              <p:cNvSpPr/>
              <p:nvPr/>
            </p:nvSpPr>
            <p:spPr>
              <a:xfrm>
                <a:off x="5003909" y="993907"/>
                <a:ext cx="31476" cy="32138"/>
              </a:xfrm>
              <a:custGeom>
                <a:avLst/>
                <a:gdLst/>
                <a:ahLst/>
                <a:cxnLst/>
                <a:rect l="l" t="t" r="r" b="b"/>
                <a:pathLst>
                  <a:path w="43716" h="44636" extrusionOk="0">
                    <a:moveTo>
                      <a:pt x="18566" y="14925"/>
                    </a:moveTo>
                    <a:lnTo>
                      <a:pt x="28875" y="0"/>
                    </a:lnTo>
                    <a:lnTo>
                      <a:pt x="28197" y="17804"/>
                    </a:lnTo>
                    <a:lnTo>
                      <a:pt x="43717" y="16504"/>
                    </a:lnTo>
                    <a:lnTo>
                      <a:pt x="29172" y="24334"/>
                    </a:lnTo>
                    <a:lnTo>
                      <a:pt x="36881" y="39751"/>
                    </a:lnTo>
                    <a:lnTo>
                      <a:pt x="23423" y="28587"/>
                    </a:lnTo>
                    <a:lnTo>
                      <a:pt x="15715" y="44636"/>
                    </a:lnTo>
                    <a:lnTo>
                      <a:pt x="15250" y="26693"/>
                    </a:lnTo>
                    <a:lnTo>
                      <a:pt x="0" y="30111"/>
                    </a:lnTo>
                    <a:lnTo>
                      <a:pt x="13300" y="20442"/>
                    </a:lnTo>
                    <a:lnTo>
                      <a:pt x="5656" y="5805"/>
                    </a:lnTo>
                    <a:lnTo>
                      <a:pt x="18566" y="1492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6" name="Google Shape;206;p6"/>
            <p:cNvGrpSpPr/>
            <p:nvPr/>
          </p:nvGrpSpPr>
          <p:grpSpPr>
            <a:xfrm>
              <a:off x="8609328" y="463299"/>
              <a:ext cx="431679" cy="431702"/>
              <a:chOff x="6974995" y="262820"/>
              <a:chExt cx="432978" cy="433001"/>
            </a:xfrm>
          </p:grpSpPr>
          <p:sp>
            <p:nvSpPr>
              <p:cNvPr id="207" name="Google Shape;207;p6"/>
              <p:cNvSpPr/>
              <p:nvPr/>
            </p:nvSpPr>
            <p:spPr>
              <a:xfrm>
                <a:off x="6974995" y="262820"/>
                <a:ext cx="432978" cy="433001"/>
              </a:xfrm>
              <a:custGeom>
                <a:avLst/>
                <a:gdLst/>
                <a:ahLst/>
                <a:cxnLst/>
                <a:rect l="l" t="t" r="r" b="b"/>
                <a:pathLst>
                  <a:path w="601358" h="601390" extrusionOk="0">
                    <a:moveTo>
                      <a:pt x="600768" y="281989"/>
                    </a:moveTo>
                    <a:cubicBezTo>
                      <a:pt x="590459" y="116242"/>
                      <a:pt x="447708" y="-9735"/>
                      <a:pt x="281923" y="592"/>
                    </a:cubicBezTo>
                    <a:cubicBezTo>
                      <a:pt x="116231" y="10920"/>
                      <a:pt x="-9801" y="153653"/>
                      <a:pt x="600" y="319400"/>
                    </a:cubicBezTo>
                    <a:cubicBezTo>
                      <a:pt x="10910" y="485147"/>
                      <a:pt x="153661" y="611135"/>
                      <a:pt x="319353" y="600797"/>
                    </a:cubicBezTo>
                    <a:cubicBezTo>
                      <a:pt x="485137" y="590470"/>
                      <a:pt x="611078" y="447728"/>
                      <a:pt x="600768" y="281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6"/>
              <p:cNvSpPr/>
              <p:nvPr/>
            </p:nvSpPr>
            <p:spPr>
              <a:xfrm>
                <a:off x="7075565" y="402488"/>
                <a:ext cx="30511" cy="57861"/>
              </a:xfrm>
              <a:custGeom>
                <a:avLst/>
                <a:gdLst/>
                <a:ahLst/>
                <a:cxnLst/>
                <a:rect l="l" t="t" r="r" b="b"/>
                <a:pathLst>
                  <a:path w="42376" h="80363" extrusionOk="0">
                    <a:moveTo>
                      <a:pt x="42225" y="38872"/>
                    </a:moveTo>
                    <a:cubicBezTo>
                      <a:pt x="43618" y="61051"/>
                      <a:pt x="35259" y="79617"/>
                      <a:pt x="23649" y="80341"/>
                    </a:cubicBezTo>
                    <a:cubicBezTo>
                      <a:pt x="12040" y="81066"/>
                      <a:pt x="1545" y="63670"/>
                      <a:pt x="152" y="41491"/>
                    </a:cubicBezTo>
                    <a:cubicBezTo>
                      <a:pt x="-1241" y="19312"/>
                      <a:pt x="7117" y="746"/>
                      <a:pt x="18727" y="22"/>
                    </a:cubicBezTo>
                    <a:cubicBezTo>
                      <a:pt x="30337" y="-703"/>
                      <a:pt x="40831" y="16693"/>
                      <a:pt x="42225" y="388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6"/>
              <p:cNvSpPr/>
              <p:nvPr/>
            </p:nvSpPr>
            <p:spPr>
              <a:xfrm>
                <a:off x="7269661" y="390393"/>
                <a:ext cx="30499" cy="57861"/>
              </a:xfrm>
              <a:custGeom>
                <a:avLst/>
                <a:gdLst/>
                <a:ahLst/>
                <a:cxnLst/>
                <a:rect l="l" t="t" r="r" b="b"/>
                <a:pathLst>
                  <a:path w="42360" h="80363" extrusionOk="0">
                    <a:moveTo>
                      <a:pt x="42207" y="38872"/>
                    </a:moveTo>
                    <a:cubicBezTo>
                      <a:pt x="43600" y="61051"/>
                      <a:pt x="35335" y="79617"/>
                      <a:pt x="23725" y="80341"/>
                    </a:cubicBezTo>
                    <a:cubicBezTo>
                      <a:pt x="12116" y="81066"/>
                      <a:pt x="1528" y="63670"/>
                      <a:pt x="134" y="41491"/>
                    </a:cubicBezTo>
                    <a:cubicBezTo>
                      <a:pt x="-1165" y="19312"/>
                      <a:pt x="7100" y="746"/>
                      <a:pt x="18710" y="22"/>
                    </a:cubicBezTo>
                    <a:cubicBezTo>
                      <a:pt x="30319" y="-703"/>
                      <a:pt x="40814" y="16693"/>
                      <a:pt x="42207" y="388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6"/>
              <p:cNvSpPr/>
              <p:nvPr/>
            </p:nvSpPr>
            <p:spPr>
              <a:xfrm>
                <a:off x="7079344" y="461804"/>
                <a:ext cx="224847" cy="136658"/>
              </a:xfrm>
              <a:custGeom>
                <a:avLst/>
                <a:gdLst/>
                <a:ahLst/>
                <a:cxnLst/>
                <a:rect l="l" t="t" r="r" b="b"/>
                <a:pathLst>
                  <a:path w="312287" h="189803" extrusionOk="0">
                    <a:moveTo>
                      <a:pt x="656" y="19188"/>
                    </a:moveTo>
                    <a:cubicBezTo>
                      <a:pt x="-88" y="27101"/>
                      <a:pt x="-180" y="35172"/>
                      <a:pt x="284" y="43355"/>
                    </a:cubicBezTo>
                    <a:cubicBezTo>
                      <a:pt x="5671" y="129433"/>
                      <a:pt x="79786" y="194864"/>
                      <a:pt x="165883" y="189496"/>
                    </a:cubicBezTo>
                    <a:cubicBezTo>
                      <a:pt x="251979" y="184137"/>
                      <a:pt x="317365" y="110003"/>
                      <a:pt x="311977" y="23934"/>
                    </a:cubicBezTo>
                    <a:cubicBezTo>
                      <a:pt x="311513" y="15752"/>
                      <a:pt x="310399" y="7765"/>
                      <a:pt x="308634" y="0"/>
                    </a:cubicBezTo>
                    <a:lnTo>
                      <a:pt x="656" y="1919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6"/>
              <p:cNvSpPr/>
              <p:nvPr/>
            </p:nvSpPr>
            <p:spPr>
              <a:xfrm>
                <a:off x="7081084" y="464529"/>
                <a:ext cx="223149" cy="133762"/>
              </a:xfrm>
              <a:custGeom>
                <a:avLst/>
                <a:gdLst/>
                <a:ahLst/>
                <a:cxnLst/>
                <a:rect l="l" t="t" r="r" b="b"/>
                <a:pathLst>
                  <a:path w="309929" h="185780" extrusionOk="0">
                    <a:moveTo>
                      <a:pt x="309929" y="28606"/>
                    </a:moveTo>
                    <a:cubicBezTo>
                      <a:pt x="291446" y="44154"/>
                      <a:pt x="271293" y="57249"/>
                      <a:pt x="249559" y="67447"/>
                    </a:cubicBezTo>
                    <a:cubicBezTo>
                      <a:pt x="248166" y="44961"/>
                      <a:pt x="246773" y="22476"/>
                      <a:pt x="245380" y="0"/>
                    </a:cubicBezTo>
                    <a:lnTo>
                      <a:pt x="236557" y="548"/>
                    </a:lnTo>
                    <a:cubicBezTo>
                      <a:pt x="238042" y="24139"/>
                      <a:pt x="239529" y="47738"/>
                      <a:pt x="240922" y="71329"/>
                    </a:cubicBezTo>
                    <a:cubicBezTo>
                      <a:pt x="217795" y="81239"/>
                      <a:pt x="193277" y="88056"/>
                      <a:pt x="167735" y="91326"/>
                    </a:cubicBezTo>
                    <a:cubicBezTo>
                      <a:pt x="166527" y="91474"/>
                      <a:pt x="165320" y="91539"/>
                      <a:pt x="164113" y="91669"/>
                    </a:cubicBezTo>
                    <a:cubicBezTo>
                      <a:pt x="162348" y="62905"/>
                      <a:pt x="160584" y="34151"/>
                      <a:pt x="158726" y="5396"/>
                    </a:cubicBezTo>
                    <a:lnTo>
                      <a:pt x="149903" y="5944"/>
                    </a:lnTo>
                    <a:cubicBezTo>
                      <a:pt x="151761" y="34801"/>
                      <a:pt x="153525" y="63667"/>
                      <a:pt x="155290" y="92523"/>
                    </a:cubicBezTo>
                    <a:cubicBezTo>
                      <a:pt x="127519" y="94520"/>
                      <a:pt x="99564" y="91446"/>
                      <a:pt x="72537" y="84963"/>
                    </a:cubicBezTo>
                    <a:cubicBezTo>
                      <a:pt x="71051" y="60323"/>
                      <a:pt x="69471" y="35683"/>
                      <a:pt x="67986" y="11043"/>
                    </a:cubicBezTo>
                    <a:lnTo>
                      <a:pt x="59163" y="11591"/>
                    </a:lnTo>
                    <a:cubicBezTo>
                      <a:pt x="60556" y="35284"/>
                      <a:pt x="62041" y="58967"/>
                      <a:pt x="63528" y="82660"/>
                    </a:cubicBezTo>
                    <a:cubicBezTo>
                      <a:pt x="62878" y="82474"/>
                      <a:pt x="62135" y="82316"/>
                      <a:pt x="61484" y="82131"/>
                    </a:cubicBezTo>
                    <a:cubicBezTo>
                      <a:pt x="42537" y="76911"/>
                      <a:pt x="19876" y="68682"/>
                      <a:pt x="0" y="56943"/>
                    </a:cubicBezTo>
                    <a:cubicBezTo>
                      <a:pt x="650" y="60444"/>
                      <a:pt x="1393" y="63890"/>
                      <a:pt x="2229" y="67298"/>
                    </a:cubicBezTo>
                    <a:cubicBezTo>
                      <a:pt x="11795" y="72416"/>
                      <a:pt x="21733" y="76865"/>
                      <a:pt x="31207" y="80905"/>
                    </a:cubicBezTo>
                    <a:cubicBezTo>
                      <a:pt x="41980" y="85437"/>
                      <a:pt x="52940" y="89078"/>
                      <a:pt x="64178" y="92068"/>
                    </a:cubicBezTo>
                    <a:cubicBezTo>
                      <a:pt x="65571" y="114916"/>
                      <a:pt x="66964" y="137773"/>
                      <a:pt x="68450" y="160621"/>
                    </a:cubicBezTo>
                    <a:cubicBezTo>
                      <a:pt x="71422" y="162580"/>
                      <a:pt x="74487" y="164401"/>
                      <a:pt x="77645" y="166147"/>
                    </a:cubicBezTo>
                    <a:cubicBezTo>
                      <a:pt x="76159" y="142231"/>
                      <a:pt x="74673" y="118315"/>
                      <a:pt x="73186" y="94400"/>
                    </a:cubicBezTo>
                    <a:cubicBezTo>
                      <a:pt x="97149" y="99935"/>
                      <a:pt x="121947" y="102183"/>
                      <a:pt x="146652" y="101718"/>
                    </a:cubicBezTo>
                    <a:cubicBezTo>
                      <a:pt x="149717" y="101663"/>
                      <a:pt x="152782" y="101430"/>
                      <a:pt x="155847" y="101254"/>
                    </a:cubicBezTo>
                    <a:cubicBezTo>
                      <a:pt x="157612" y="129433"/>
                      <a:pt x="159377" y="157611"/>
                      <a:pt x="161141" y="185781"/>
                    </a:cubicBezTo>
                    <a:cubicBezTo>
                      <a:pt x="161884" y="185744"/>
                      <a:pt x="162720" y="185744"/>
                      <a:pt x="163463" y="185697"/>
                    </a:cubicBezTo>
                    <a:cubicBezTo>
                      <a:pt x="165692" y="185567"/>
                      <a:pt x="167828" y="185354"/>
                      <a:pt x="169964" y="185131"/>
                    </a:cubicBezTo>
                    <a:cubicBezTo>
                      <a:pt x="168200" y="156971"/>
                      <a:pt x="166435" y="128801"/>
                      <a:pt x="164670" y="100632"/>
                    </a:cubicBezTo>
                    <a:cubicBezTo>
                      <a:pt x="191233" y="98152"/>
                      <a:pt x="217145" y="91381"/>
                      <a:pt x="241572" y="81091"/>
                    </a:cubicBezTo>
                    <a:cubicBezTo>
                      <a:pt x="243150" y="105944"/>
                      <a:pt x="244730" y="130789"/>
                      <a:pt x="246216" y="155642"/>
                    </a:cubicBezTo>
                    <a:cubicBezTo>
                      <a:pt x="249095" y="153516"/>
                      <a:pt x="251974" y="151324"/>
                      <a:pt x="254668" y="149011"/>
                    </a:cubicBezTo>
                    <a:cubicBezTo>
                      <a:pt x="253182" y="125132"/>
                      <a:pt x="251695" y="101245"/>
                      <a:pt x="250210" y="77366"/>
                    </a:cubicBezTo>
                    <a:cubicBezTo>
                      <a:pt x="271385" y="67596"/>
                      <a:pt x="291354" y="55122"/>
                      <a:pt x="309557" y="40513"/>
                    </a:cubicBezTo>
                    <a:cubicBezTo>
                      <a:pt x="309743" y="36575"/>
                      <a:pt x="309929" y="32609"/>
                      <a:pt x="309929" y="2859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2" name="Google Shape;212;p6"/>
            <p:cNvGrpSpPr/>
            <p:nvPr/>
          </p:nvGrpSpPr>
          <p:grpSpPr>
            <a:xfrm>
              <a:off x="8872153" y="1085078"/>
              <a:ext cx="212384" cy="260659"/>
              <a:chOff x="5539395" y="106198"/>
              <a:chExt cx="145299" cy="178326"/>
            </a:xfrm>
          </p:grpSpPr>
          <p:sp>
            <p:nvSpPr>
              <p:cNvPr id="213" name="Google Shape;213;p6"/>
              <p:cNvSpPr/>
              <p:nvPr/>
            </p:nvSpPr>
            <p:spPr>
              <a:xfrm>
                <a:off x="5539395" y="106198"/>
                <a:ext cx="119993" cy="125965"/>
              </a:xfrm>
              <a:custGeom>
                <a:avLst/>
                <a:gdLst/>
                <a:ahLst/>
                <a:cxnLst/>
                <a:rect l="l" t="t" r="r" b="b"/>
                <a:pathLst>
                  <a:path w="166657" h="174951" extrusionOk="0">
                    <a:moveTo>
                      <a:pt x="53106" y="96517"/>
                    </a:moveTo>
                    <a:lnTo>
                      <a:pt x="0" y="50079"/>
                    </a:lnTo>
                    <a:lnTo>
                      <a:pt x="68496" y="60555"/>
                    </a:lnTo>
                    <a:lnTo>
                      <a:pt x="70317" y="0"/>
                    </a:lnTo>
                    <a:lnTo>
                      <a:pt x="94167" y="59673"/>
                    </a:lnTo>
                    <a:lnTo>
                      <a:pt x="157147" y="36686"/>
                    </a:lnTo>
                    <a:lnTo>
                      <a:pt x="108061" y="83784"/>
                    </a:lnTo>
                    <a:lnTo>
                      <a:pt x="166658" y="120637"/>
                    </a:lnTo>
                    <a:lnTo>
                      <a:pt x="97121" y="114526"/>
                    </a:lnTo>
                    <a:lnTo>
                      <a:pt x="103576" y="174951"/>
                    </a:lnTo>
                    <a:lnTo>
                      <a:pt x="72100" y="119309"/>
                    </a:lnTo>
                    <a:lnTo>
                      <a:pt x="12157" y="142361"/>
                    </a:lnTo>
                    <a:lnTo>
                      <a:pt x="53106" y="9651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6"/>
              <p:cNvSpPr/>
              <p:nvPr/>
            </p:nvSpPr>
            <p:spPr>
              <a:xfrm>
                <a:off x="5633846" y="227571"/>
                <a:ext cx="50849" cy="56953"/>
              </a:xfrm>
              <a:custGeom>
                <a:avLst/>
                <a:gdLst/>
                <a:ahLst/>
                <a:cxnLst/>
                <a:rect l="l" t="t" r="r" b="b"/>
                <a:pathLst>
                  <a:path w="70623" h="79102" extrusionOk="0">
                    <a:moveTo>
                      <a:pt x="26154" y="30101"/>
                    </a:moveTo>
                    <a:lnTo>
                      <a:pt x="33343" y="0"/>
                    </a:lnTo>
                    <a:lnTo>
                      <a:pt x="43262" y="28727"/>
                    </a:lnTo>
                    <a:lnTo>
                      <a:pt x="67131" y="17080"/>
                    </a:lnTo>
                    <a:lnTo>
                      <a:pt x="48844" y="38516"/>
                    </a:lnTo>
                    <a:lnTo>
                      <a:pt x="70623" y="58271"/>
                    </a:lnTo>
                    <a:lnTo>
                      <a:pt x="42315" y="48834"/>
                    </a:lnTo>
                    <a:lnTo>
                      <a:pt x="39974" y="79103"/>
                    </a:lnTo>
                    <a:lnTo>
                      <a:pt x="28151" y="50859"/>
                    </a:lnTo>
                    <a:lnTo>
                      <a:pt x="6009" y="65701"/>
                    </a:lnTo>
                    <a:lnTo>
                      <a:pt x="21186" y="42119"/>
                    </a:lnTo>
                    <a:lnTo>
                      <a:pt x="0" y="23563"/>
                    </a:lnTo>
                    <a:lnTo>
                      <a:pt x="26154" y="3010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7"/>
          <p:cNvSpPr txBox="1">
            <a:spLocks noGrp="1"/>
          </p:cNvSpPr>
          <p:nvPr>
            <p:ph type="title"/>
          </p:nvPr>
        </p:nvSpPr>
        <p:spPr>
          <a:xfrm>
            <a:off x="4315088" y="995575"/>
            <a:ext cx="3757500" cy="121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7"/>
          <p:cNvSpPr txBox="1">
            <a:spLocks noGrp="1"/>
          </p:cNvSpPr>
          <p:nvPr>
            <p:ph type="subTitle" idx="1"/>
          </p:nvPr>
        </p:nvSpPr>
        <p:spPr>
          <a:xfrm>
            <a:off x="4315088" y="2180800"/>
            <a:ext cx="3757500" cy="19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lbert Sans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18" name="Google Shape;218;p7"/>
          <p:cNvSpPr>
            <a:spLocks noGrp="1"/>
          </p:cNvSpPr>
          <p:nvPr>
            <p:ph type="pic" idx="2"/>
          </p:nvPr>
        </p:nvSpPr>
        <p:spPr>
          <a:xfrm>
            <a:off x="1071413" y="938550"/>
            <a:ext cx="2966100" cy="32664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219" name="Google Shape;219;p7"/>
          <p:cNvGrpSpPr/>
          <p:nvPr/>
        </p:nvGrpSpPr>
        <p:grpSpPr>
          <a:xfrm>
            <a:off x="-24150" y="0"/>
            <a:ext cx="9168300" cy="5143500"/>
            <a:chOff x="-24150" y="0"/>
            <a:chExt cx="9168300" cy="5143500"/>
          </a:xfrm>
        </p:grpSpPr>
        <p:sp>
          <p:nvSpPr>
            <p:cNvPr id="220" name="Google Shape;220;p7"/>
            <p:cNvSpPr/>
            <p:nvPr/>
          </p:nvSpPr>
          <p:spPr>
            <a:xfrm>
              <a:off x="-24150" y="0"/>
              <a:ext cx="9168300" cy="5143500"/>
            </a:xfrm>
            <a:prstGeom prst="frame">
              <a:avLst>
                <a:gd name="adj1" fmla="val 6829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grpSp>
          <p:nvGrpSpPr>
            <p:cNvPr id="221" name="Google Shape;221;p7"/>
            <p:cNvGrpSpPr/>
            <p:nvPr/>
          </p:nvGrpSpPr>
          <p:grpSpPr>
            <a:xfrm rot="-1799942">
              <a:off x="8511010" y="1124510"/>
              <a:ext cx="438257" cy="438276"/>
              <a:chOff x="7235107" y="875577"/>
              <a:chExt cx="376758" cy="376758"/>
            </a:xfrm>
          </p:grpSpPr>
          <p:sp>
            <p:nvSpPr>
              <p:cNvPr id="222" name="Google Shape;222;p7"/>
              <p:cNvSpPr/>
              <p:nvPr/>
            </p:nvSpPr>
            <p:spPr>
              <a:xfrm>
                <a:off x="7235107" y="875577"/>
                <a:ext cx="376758" cy="376758"/>
              </a:xfrm>
              <a:custGeom>
                <a:avLst/>
                <a:gdLst/>
                <a:ahLst/>
                <a:cxnLst/>
                <a:rect l="l" t="t" r="r" b="b"/>
                <a:pathLst>
                  <a:path w="521464" h="521464" extrusionOk="0">
                    <a:moveTo>
                      <a:pt x="521464" y="260732"/>
                    </a:moveTo>
                    <a:cubicBezTo>
                      <a:pt x="521464" y="404731"/>
                      <a:pt x="404730" y="521465"/>
                      <a:pt x="260732" y="521465"/>
                    </a:cubicBezTo>
                    <a:cubicBezTo>
                      <a:pt x="116733" y="521465"/>
                      <a:pt x="-1" y="404731"/>
                      <a:pt x="-1" y="260732"/>
                    </a:cubicBezTo>
                    <a:cubicBezTo>
                      <a:pt x="-1" y="116734"/>
                      <a:pt x="116733" y="0"/>
                      <a:pt x="260732" y="0"/>
                    </a:cubicBezTo>
                    <a:cubicBezTo>
                      <a:pt x="404730" y="0"/>
                      <a:pt x="521464" y="116734"/>
                      <a:pt x="521464" y="26073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7"/>
              <p:cNvSpPr/>
              <p:nvPr/>
            </p:nvSpPr>
            <p:spPr>
              <a:xfrm>
                <a:off x="7471455" y="1001410"/>
                <a:ext cx="85875" cy="62839"/>
              </a:xfrm>
              <a:custGeom>
                <a:avLst/>
                <a:gdLst/>
                <a:ahLst/>
                <a:cxnLst/>
                <a:rect l="l" t="t" r="r" b="b"/>
                <a:pathLst>
                  <a:path w="119271" h="87276" extrusionOk="0">
                    <a:moveTo>
                      <a:pt x="69379" y="34207"/>
                    </a:moveTo>
                    <a:cubicBezTo>
                      <a:pt x="44859" y="24753"/>
                      <a:pt x="17647" y="31830"/>
                      <a:pt x="0" y="43003"/>
                    </a:cubicBezTo>
                    <a:cubicBezTo>
                      <a:pt x="14025" y="9307"/>
                      <a:pt x="49875" y="-8237"/>
                      <a:pt x="81174" y="3790"/>
                    </a:cubicBezTo>
                    <a:cubicBezTo>
                      <a:pt x="112381" y="15809"/>
                      <a:pt x="127241" y="52885"/>
                      <a:pt x="114981" y="87277"/>
                    </a:cubicBezTo>
                    <a:cubicBezTo>
                      <a:pt x="109502" y="67206"/>
                      <a:pt x="93991" y="43662"/>
                      <a:pt x="69379" y="342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7"/>
              <p:cNvSpPr/>
              <p:nvPr/>
            </p:nvSpPr>
            <p:spPr>
              <a:xfrm>
                <a:off x="7301148" y="967122"/>
                <a:ext cx="88672" cy="48729"/>
              </a:xfrm>
              <a:custGeom>
                <a:avLst/>
                <a:gdLst/>
                <a:ahLst/>
                <a:cxnLst/>
                <a:rect l="l" t="t" r="r" b="b"/>
                <a:pathLst>
                  <a:path w="123155" h="67679" extrusionOk="0">
                    <a:moveTo>
                      <a:pt x="62599" y="32610"/>
                    </a:moveTo>
                    <a:cubicBezTo>
                      <a:pt x="88883" y="33436"/>
                      <a:pt x="111359" y="50563"/>
                      <a:pt x="123155" y="67680"/>
                    </a:cubicBezTo>
                    <a:cubicBezTo>
                      <a:pt x="123340" y="31189"/>
                      <a:pt x="97149" y="1078"/>
                      <a:pt x="63714" y="29"/>
                    </a:cubicBezTo>
                    <a:cubicBezTo>
                      <a:pt x="30278" y="-1030"/>
                      <a:pt x="2136" y="27362"/>
                      <a:pt x="0" y="63788"/>
                    </a:cubicBezTo>
                    <a:cubicBezTo>
                      <a:pt x="12910" y="47451"/>
                      <a:pt x="36408" y="31774"/>
                      <a:pt x="62599" y="326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7"/>
              <p:cNvSpPr/>
              <p:nvPr/>
            </p:nvSpPr>
            <p:spPr>
              <a:xfrm>
                <a:off x="7344189" y="1036300"/>
                <a:ext cx="162734" cy="103643"/>
              </a:xfrm>
              <a:custGeom>
                <a:avLst/>
                <a:gdLst/>
                <a:ahLst/>
                <a:cxnLst/>
                <a:rect l="l" t="t" r="r" b="b"/>
                <a:pathLst>
                  <a:path w="226019" h="143949" extrusionOk="0">
                    <a:moveTo>
                      <a:pt x="4230" y="9"/>
                    </a:moveTo>
                    <a:cubicBezTo>
                      <a:pt x="3488" y="2628"/>
                      <a:pt x="2837" y="5276"/>
                      <a:pt x="2280" y="7987"/>
                    </a:cubicBezTo>
                    <a:cubicBezTo>
                      <a:pt x="-10165" y="69398"/>
                      <a:pt x="29586" y="129256"/>
                      <a:pt x="90977" y="141674"/>
                    </a:cubicBezTo>
                    <a:cubicBezTo>
                      <a:pt x="152462" y="154101"/>
                      <a:pt x="212274" y="114387"/>
                      <a:pt x="224720" y="52967"/>
                    </a:cubicBezTo>
                    <a:cubicBezTo>
                      <a:pt x="225276" y="50265"/>
                      <a:pt x="225648" y="47562"/>
                      <a:pt x="226019" y="44859"/>
                    </a:cubicBezTo>
                    <a:lnTo>
                      <a:pt x="423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p7"/>
              <p:cNvSpPr/>
              <p:nvPr/>
            </p:nvSpPr>
            <p:spPr>
              <a:xfrm>
                <a:off x="7364996" y="1090637"/>
                <a:ext cx="95826" cy="49239"/>
              </a:xfrm>
              <a:custGeom>
                <a:avLst/>
                <a:gdLst/>
                <a:ahLst/>
                <a:cxnLst/>
                <a:rect l="l" t="t" r="r" b="b"/>
                <a:pathLst>
                  <a:path w="133091" h="68387" extrusionOk="0">
                    <a:moveTo>
                      <a:pt x="0" y="30522"/>
                    </a:moveTo>
                    <a:cubicBezTo>
                      <a:pt x="15696" y="48168"/>
                      <a:pt x="37151" y="61060"/>
                      <a:pt x="62041" y="66112"/>
                    </a:cubicBezTo>
                    <a:cubicBezTo>
                      <a:pt x="87025" y="71164"/>
                      <a:pt x="111730" y="67598"/>
                      <a:pt x="133092" y="57456"/>
                    </a:cubicBezTo>
                    <a:cubicBezTo>
                      <a:pt x="126497" y="30011"/>
                      <a:pt x="104671" y="7461"/>
                      <a:pt x="75137" y="1498"/>
                    </a:cubicBezTo>
                    <a:cubicBezTo>
                      <a:pt x="45695" y="-4465"/>
                      <a:pt x="16810" y="7813"/>
                      <a:pt x="0" y="3052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7"/>
              <p:cNvSpPr/>
              <p:nvPr/>
            </p:nvSpPr>
            <p:spPr>
              <a:xfrm>
                <a:off x="7359654" y="1038811"/>
                <a:ext cx="134811" cy="44663"/>
              </a:xfrm>
              <a:custGeom>
                <a:avLst/>
                <a:gdLst/>
                <a:ahLst/>
                <a:cxnLst/>
                <a:rect l="l" t="t" r="r" b="b"/>
                <a:pathLst>
                  <a:path w="187238" h="62032" extrusionOk="0">
                    <a:moveTo>
                      <a:pt x="85539" y="59135"/>
                    </a:moveTo>
                    <a:cubicBezTo>
                      <a:pt x="125011" y="67140"/>
                      <a:pt x="162998" y="58076"/>
                      <a:pt x="187239" y="37884"/>
                    </a:cubicBezTo>
                    <a:lnTo>
                      <a:pt x="0" y="0"/>
                    </a:lnTo>
                    <a:cubicBezTo>
                      <a:pt x="14488" y="28040"/>
                      <a:pt x="45974" y="51129"/>
                      <a:pt x="85539" y="5913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8" name="Google Shape;228;p7"/>
            <p:cNvGrpSpPr/>
            <p:nvPr/>
          </p:nvGrpSpPr>
          <p:grpSpPr>
            <a:xfrm>
              <a:off x="47992" y="3726692"/>
              <a:ext cx="344608" cy="346322"/>
              <a:chOff x="4979184" y="993907"/>
              <a:chExt cx="235759" cy="236931"/>
            </a:xfrm>
          </p:grpSpPr>
          <p:sp>
            <p:nvSpPr>
              <p:cNvPr id="229" name="Google Shape;229;p7"/>
              <p:cNvSpPr/>
              <p:nvPr/>
            </p:nvSpPr>
            <p:spPr>
              <a:xfrm>
                <a:off x="4979184" y="1051898"/>
                <a:ext cx="177134" cy="178940"/>
              </a:xfrm>
              <a:custGeom>
                <a:avLst/>
                <a:gdLst/>
                <a:ahLst/>
                <a:cxnLst/>
                <a:rect l="l" t="t" r="r" b="b"/>
                <a:pathLst>
                  <a:path w="246020" h="248528" extrusionOk="0">
                    <a:moveTo>
                      <a:pt x="77691" y="118882"/>
                    </a:moveTo>
                    <a:lnTo>
                      <a:pt x="31225" y="30213"/>
                    </a:lnTo>
                    <a:lnTo>
                      <a:pt x="116486" y="79177"/>
                    </a:lnTo>
                    <a:lnTo>
                      <a:pt x="149940" y="0"/>
                    </a:lnTo>
                    <a:lnTo>
                      <a:pt x="150906" y="91168"/>
                    </a:lnTo>
                    <a:lnTo>
                      <a:pt x="246020" y="93044"/>
                    </a:lnTo>
                    <a:lnTo>
                      <a:pt x="156924" y="130204"/>
                    </a:lnTo>
                    <a:lnTo>
                      <a:pt x="215566" y="209000"/>
                    </a:lnTo>
                    <a:lnTo>
                      <a:pt x="126693" y="165264"/>
                    </a:lnTo>
                    <a:lnTo>
                      <a:pt x="104263" y="248528"/>
                    </a:lnTo>
                    <a:lnTo>
                      <a:pt x="91131" y="158772"/>
                    </a:lnTo>
                    <a:lnTo>
                      <a:pt x="0" y="158540"/>
                    </a:lnTo>
                    <a:lnTo>
                      <a:pt x="77691" y="11888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7"/>
              <p:cNvSpPr/>
              <p:nvPr/>
            </p:nvSpPr>
            <p:spPr>
              <a:xfrm>
                <a:off x="5167037" y="1168095"/>
                <a:ext cx="47906" cy="48902"/>
              </a:xfrm>
              <a:custGeom>
                <a:avLst/>
                <a:gdLst/>
                <a:ahLst/>
                <a:cxnLst/>
                <a:rect l="l" t="t" r="r" b="b"/>
                <a:pathLst>
                  <a:path w="66536" h="67920" extrusionOk="0">
                    <a:moveTo>
                      <a:pt x="28253" y="22708"/>
                    </a:moveTo>
                    <a:lnTo>
                      <a:pt x="43940" y="0"/>
                    </a:lnTo>
                    <a:lnTo>
                      <a:pt x="42918" y="27092"/>
                    </a:lnTo>
                    <a:lnTo>
                      <a:pt x="66536" y="25104"/>
                    </a:lnTo>
                    <a:lnTo>
                      <a:pt x="44395" y="37030"/>
                    </a:lnTo>
                    <a:lnTo>
                      <a:pt x="56134" y="60490"/>
                    </a:lnTo>
                    <a:lnTo>
                      <a:pt x="35646" y="43503"/>
                    </a:lnTo>
                    <a:lnTo>
                      <a:pt x="23925" y="67920"/>
                    </a:lnTo>
                    <a:lnTo>
                      <a:pt x="23210" y="40615"/>
                    </a:lnTo>
                    <a:lnTo>
                      <a:pt x="0" y="45816"/>
                    </a:lnTo>
                    <a:lnTo>
                      <a:pt x="20238" y="31104"/>
                    </a:lnTo>
                    <a:lnTo>
                      <a:pt x="8610" y="8823"/>
                    </a:lnTo>
                    <a:lnTo>
                      <a:pt x="28253" y="2270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7"/>
              <p:cNvSpPr/>
              <p:nvPr/>
            </p:nvSpPr>
            <p:spPr>
              <a:xfrm>
                <a:off x="5003909" y="993907"/>
                <a:ext cx="31476" cy="32138"/>
              </a:xfrm>
              <a:custGeom>
                <a:avLst/>
                <a:gdLst/>
                <a:ahLst/>
                <a:cxnLst/>
                <a:rect l="l" t="t" r="r" b="b"/>
                <a:pathLst>
                  <a:path w="43716" h="44636" extrusionOk="0">
                    <a:moveTo>
                      <a:pt x="18566" y="14925"/>
                    </a:moveTo>
                    <a:lnTo>
                      <a:pt x="28875" y="0"/>
                    </a:lnTo>
                    <a:lnTo>
                      <a:pt x="28197" y="17804"/>
                    </a:lnTo>
                    <a:lnTo>
                      <a:pt x="43717" y="16504"/>
                    </a:lnTo>
                    <a:lnTo>
                      <a:pt x="29172" y="24334"/>
                    </a:lnTo>
                    <a:lnTo>
                      <a:pt x="36881" y="39751"/>
                    </a:lnTo>
                    <a:lnTo>
                      <a:pt x="23423" y="28587"/>
                    </a:lnTo>
                    <a:lnTo>
                      <a:pt x="15715" y="44636"/>
                    </a:lnTo>
                    <a:lnTo>
                      <a:pt x="15250" y="26693"/>
                    </a:lnTo>
                    <a:lnTo>
                      <a:pt x="0" y="30111"/>
                    </a:lnTo>
                    <a:lnTo>
                      <a:pt x="13300" y="20442"/>
                    </a:lnTo>
                    <a:lnTo>
                      <a:pt x="5656" y="5805"/>
                    </a:lnTo>
                    <a:lnTo>
                      <a:pt x="18566" y="1492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2" name="Google Shape;232;p7"/>
            <p:cNvGrpSpPr/>
            <p:nvPr/>
          </p:nvGrpSpPr>
          <p:grpSpPr>
            <a:xfrm>
              <a:off x="131519" y="3013233"/>
              <a:ext cx="431672" cy="431681"/>
              <a:chOff x="7700516" y="334470"/>
              <a:chExt cx="260436" cy="260441"/>
            </a:xfrm>
          </p:grpSpPr>
          <p:sp>
            <p:nvSpPr>
              <p:cNvPr id="233" name="Google Shape;233;p7"/>
              <p:cNvSpPr/>
              <p:nvPr/>
            </p:nvSpPr>
            <p:spPr>
              <a:xfrm>
                <a:off x="7700516" y="334470"/>
                <a:ext cx="260436" cy="260441"/>
              </a:xfrm>
              <a:custGeom>
                <a:avLst/>
                <a:gdLst/>
                <a:ahLst/>
                <a:cxnLst/>
                <a:rect l="l" t="t" r="r" b="b"/>
                <a:pathLst>
                  <a:path w="361716" h="361724" extrusionOk="0">
                    <a:moveTo>
                      <a:pt x="350822" y="119288"/>
                    </a:moveTo>
                    <a:cubicBezTo>
                      <a:pt x="316830" y="25399"/>
                      <a:pt x="213179" y="-23148"/>
                      <a:pt x="119281" y="10854"/>
                    </a:cubicBezTo>
                    <a:cubicBezTo>
                      <a:pt x="25383" y="44866"/>
                      <a:pt x="-23192" y="148544"/>
                      <a:pt x="10894" y="242442"/>
                    </a:cubicBezTo>
                    <a:cubicBezTo>
                      <a:pt x="44887" y="336331"/>
                      <a:pt x="148537" y="384877"/>
                      <a:pt x="242435" y="350866"/>
                    </a:cubicBezTo>
                    <a:cubicBezTo>
                      <a:pt x="336334" y="316854"/>
                      <a:pt x="384908" y="213176"/>
                      <a:pt x="350822" y="11928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7"/>
              <p:cNvSpPr/>
              <p:nvPr/>
            </p:nvSpPr>
            <p:spPr>
              <a:xfrm>
                <a:off x="7738687" y="435104"/>
                <a:ext cx="61037" cy="37940"/>
              </a:xfrm>
              <a:custGeom>
                <a:avLst/>
                <a:gdLst/>
                <a:ahLst/>
                <a:cxnLst/>
                <a:rect l="l" t="t" r="r" b="b"/>
                <a:pathLst>
                  <a:path w="84774" h="52695" extrusionOk="0">
                    <a:moveTo>
                      <a:pt x="38800" y="22845"/>
                    </a:moveTo>
                    <a:cubicBezTo>
                      <a:pt x="56725" y="19771"/>
                      <a:pt x="74372" y="28315"/>
                      <a:pt x="84774" y="38309"/>
                    </a:cubicBezTo>
                    <a:cubicBezTo>
                      <a:pt x="79852" y="13483"/>
                      <a:pt x="57840" y="-3346"/>
                      <a:pt x="34992" y="564"/>
                    </a:cubicBezTo>
                    <a:cubicBezTo>
                      <a:pt x="12052" y="4474"/>
                      <a:pt x="-3088" y="27647"/>
                      <a:pt x="535" y="52696"/>
                    </a:cubicBezTo>
                    <a:cubicBezTo>
                      <a:pt x="7036" y="39814"/>
                      <a:pt x="20782" y="25919"/>
                      <a:pt x="38800" y="228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p7"/>
              <p:cNvSpPr/>
              <p:nvPr/>
            </p:nvSpPr>
            <p:spPr>
              <a:xfrm>
                <a:off x="7848658" y="395655"/>
                <a:ext cx="57654" cy="47662"/>
              </a:xfrm>
              <a:custGeom>
                <a:avLst/>
                <a:gdLst/>
                <a:ahLst/>
                <a:cxnLst/>
                <a:rect l="l" t="t" r="r" b="b"/>
                <a:pathLst>
                  <a:path w="80075" h="66197" extrusionOk="0">
                    <a:moveTo>
                      <a:pt x="31687" y="24886"/>
                    </a:moveTo>
                    <a:cubicBezTo>
                      <a:pt x="15898" y="34035"/>
                      <a:pt x="7818" y="51857"/>
                      <a:pt x="6239" y="66198"/>
                    </a:cubicBezTo>
                    <a:cubicBezTo>
                      <a:pt x="-5928" y="43982"/>
                      <a:pt x="202" y="16973"/>
                      <a:pt x="20264" y="5326"/>
                    </a:cubicBezTo>
                    <a:cubicBezTo>
                      <a:pt x="40324" y="-6320"/>
                      <a:pt x="66887" y="1779"/>
                      <a:pt x="80075" y="23326"/>
                    </a:cubicBezTo>
                    <a:cubicBezTo>
                      <a:pt x="66887" y="17595"/>
                      <a:pt x="47383" y="15729"/>
                      <a:pt x="31687" y="248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7"/>
              <p:cNvSpPr/>
              <p:nvPr/>
            </p:nvSpPr>
            <p:spPr>
              <a:xfrm>
                <a:off x="7748487" y="466702"/>
                <a:ext cx="64928" cy="64905"/>
              </a:xfrm>
              <a:custGeom>
                <a:avLst/>
                <a:gdLst/>
                <a:ahLst/>
                <a:cxnLst/>
                <a:rect l="l" t="t" r="r" b="b"/>
                <a:pathLst>
                  <a:path w="90178" h="90146" extrusionOk="0">
                    <a:moveTo>
                      <a:pt x="87492" y="29725"/>
                    </a:moveTo>
                    <a:cubicBezTo>
                      <a:pt x="78948" y="6330"/>
                      <a:pt x="53128" y="-5772"/>
                      <a:pt x="29723" y="2708"/>
                    </a:cubicBezTo>
                    <a:cubicBezTo>
                      <a:pt x="6319" y="11178"/>
                      <a:pt x="-5755" y="37016"/>
                      <a:pt x="2696" y="60421"/>
                    </a:cubicBezTo>
                    <a:cubicBezTo>
                      <a:pt x="11241" y="83817"/>
                      <a:pt x="37061" y="95919"/>
                      <a:pt x="60466" y="87439"/>
                    </a:cubicBezTo>
                    <a:cubicBezTo>
                      <a:pt x="83777" y="78959"/>
                      <a:pt x="95945" y="53130"/>
                      <a:pt x="87492" y="2972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7"/>
              <p:cNvSpPr/>
              <p:nvPr/>
            </p:nvSpPr>
            <p:spPr>
              <a:xfrm>
                <a:off x="7856121" y="427726"/>
                <a:ext cx="64896" cy="64905"/>
              </a:xfrm>
              <a:custGeom>
                <a:avLst/>
                <a:gdLst/>
                <a:ahLst/>
                <a:cxnLst/>
                <a:rect l="l" t="t" r="r" b="b"/>
                <a:pathLst>
                  <a:path w="90133" h="90146" extrusionOk="0">
                    <a:moveTo>
                      <a:pt x="87437" y="29725"/>
                    </a:moveTo>
                    <a:cubicBezTo>
                      <a:pt x="78985" y="6330"/>
                      <a:pt x="53165" y="-5772"/>
                      <a:pt x="29760" y="2708"/>
                    </a:cubicBezTo>
                    <a:cubicBezTo>
                      <a:pt x="6355" y="11178"/>
                      <a:pt x="-5811" y="37016"/>
                      <a:pt x="2734" y="60421"/>
                    </a:cubicBezTo>
                    <a:cubicBezTo>
                      <a:pt x="11185" y="83817"/>
                      <a:pt x="37005" y="95918"/>
                      <a:pt x="60410" y="87439"/>
                    </a:cubicBezTo>
                    <a:cubicBezTo>
                      <a:pt x="83815" y="78968"/>
                      <a:pt x="95889" y="53130"/>
                      <a:pt x="87437" y="2972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7"/>
              <p:cNvSpPr/>
              <p:nvPr/>
            </p:nvSpPr>
            <p:spPr>
              <a:xfrm>
                <a:off x="7778720" y="454375"/>
                <a:ext cx="113135" cy="68712"/>
              </a:xfrm>
              <a:custGeom>
                <a:avLst/>
                <a:gdLst/>
                <a:ahLst/>
                <a:cxnLst/>
                <a:rect l="l" t="t" r="r" b="b"/>
                <a:pathLst>
                  <a:path w="157132" h="95434" extrusionOk="0">
                    <a:moveTo>
                      <a:pt x="99595" y="90019"/>
                    </a:moveTo>
                    <a:cubicBezTo>
                      <a:pt x="63467" y="103124"/>
                      <a:pt x="24737" y="91979"/>
                      <a:pt x="1146" y="61617"/>
                    </a:cubicBezTo>
                    <a:cubicBezTo>
                      <a:pt x="-711" y="59295"/>
                      <a:pt x="-247" y="55961"/>
                      <a:pt x="2075" y="54150"/>
                    </a:cubicBezTo>
                    <a:cubicBezTo>
                      <a:pt x="4397" y="52348"/>
                      <a:pt x="7741" y="52766"/>
                      <a:pt x="9505" y="55079"/>
                    </a:cubicBezTo>
                    <a:cubicBezTo>
                      <a:pt x="30310" y="81735"/>
                      <a:pt x="64210" y="91515"/>
                      <a:pt x="95974" y="80016"/>
                    </a:cubicBezTo>
                    <a:cubicBezTo>
                      <a:pt x="127738" y="68509"/>
                      <a:pt x="147520" y="39262"/>
                      <a:pt x="146405" y="5501"/>
                    </a:cubicBezTo>
                    <a:cubicBezTo>
                      <a:pt x="146313" y="2567"/>
                      <a:pt x="148635" y="105"/>
                      <a:pt x="151514" y="3"/>
                    </a:cubicBezTo>
                    <a:cubicBezTo>
                      <a:pt x="154486" y="-99"/>
                      <a:pt x="156900" y="2204"/>
                      <a:pt x="157086" y="5139"/>
                    </a:cubicBezTo>
                    <a:cubicBezTo>
                      <a:pt x="158293" y="43590"/>
                      <a:pt x="135817" y="76905"/>
                      <a:pt x="99595" y="900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9" name="Google Shape;239;p7"/>
            <p:cNvGrpSpPr/>
            <p:nvPr/>
          </p:nvGrpSpPr>
          <p:grpSpPr>
            <a:xfrm>
              <a:off x="47995" y="4304645"/>
              <a:ext cx="598706" cy="598706"/>
              <a:chOff x="7235107" y="875577"/>
              <a:chExt cx="376758" cy="376758"/>
            </a:xfrm>
          </p:grpSpPr>
          <p:sp>
            <p:nvSpPr>
              <p:cNvPr id="240" name="Google Shape;240;p7"/>
              <p:cNvSpPr/>
              <p:nvPr/>
            </p:nvSpPr>
            <p:spPr>
              <a:xfrm>
                <a:off x="7235107" y="875577"/>
                <a:ext cx="376758" cy="376758"/>
              </a:xfrm>
              <a:custGeom>
                <a:avLst/>
                <a:gdLst/>
                <a:ahLst/>
                <a:cxnLst/>
                <a:rect l="l" t="t" r="r" b="b"/>
                <a:pathLst>
                  <a:path w="521464" h="521464" extrusionOk="0">
                    <a:moveTo>
                      <a:pt x="521464" y="260732"/>
                    </a:moveTo>
                    <a:cubicBezTo>
                      <a:pt x="521464" y="404731"/>
                      <a:pt x="404730" y="521465"/>
                      <a:pt x="260732" y="521465"/>
                    </a:cubicBezTo>
                    <a:cubicBezTo>
                      <a:pt x="116733" y="521465"/>
                      <a:pt x="-1" y="404731"/>
                      <a:pt x="-1" y="260732"/>
                    </a:cubicBezTo>
                    <a:cubicBezTo>
                      <a:pt x="-1" y="116734"/>
                      <a:pt x="116733" y="0"/>
                      <a:pt x="260732" y="0"/>
                    </a:cubicBezTo>
                    <a:cubicBezTo>
                      <a:pt x="404730" y="0"/>
                      <a:pt x="521464" y="116734"/>
                      <a:pt x="521464" y="26073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7"/>
              <p:cNvSpPr/>
              <p:nvPr/>
            </p:nvSpPr>
            <p:spPr>
              <a:xfrm>
                <a:off x="7471455" y="1001410"/>
                <a:ext cx="85875" cy="62839"/>
              </a:xfrm>
              <a:custGeom>
                <a:avLst/>
                <a:gdLst/>
                <a:ahLst/>
                <a:cxnLst/>
                <a:rect l="l" t="t" r="r" b="b"/>
                <a:pathLst>
                  <a:path w="119271" h="87276" extrusionOk="0">
                    <a:moveTo>
                      <a:pt x="69379" y="34207"/>
                    </a:moveTo>
                    <a:cubicBezTo>
                      <a:pt x="44859" y="24753"/>
                      <a:pt x="17647" y="31830"/>
                      <a:pt x="0" y="43003"/>
                    </a:cubicBezTo>
                    <a:cubicBezTo>
                      <a:pt x="14025" y="9307"/>
                      <a:pt x="49875" y="-8237"/>
                      <a:pt x="81174" y="3790"/>
                    </a:cubicBezTo>
                    <a:cubicBezTo>
                      <a:pt x="112381" y="15809"/>
                      <a:pt x="127241" y="52885"/>
                      <a:pt x="114981" y="87277"/>
                    </a:cubicBezTo>
                    <a:cubicBezTo>
                      <a:pt x="109502" y="67206"/>
                      <a:pt x="93991" y="43662"/>
                      <a:pt x="69379" y="342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p7"/>
              <p:cNvSpPr/>
              <p:nvPr/>
            </p:nvSpPr>
            <p:spPr>
              <a:xfrm>
                <a:off x="7301148" y="967122"/>
                <a:ext cx="88672" cy="48729"/>
              </a:xfrm>
              <a:custGeom>
                <a:avLst/>
                <a:gdLst/>
                <a:ahLst/>
                <a:cxnLst/>
                <a:rect l="l" t="t" r="r" b="b"/>
                <a:pathLst>
                  <a:path w="123155" h="67679" extrusionOk="0">
                    <a:moveTo>
                      <a:pt x="62599" y="32610"/>
                    </a:moveTo>
                    <a:cubicBezTo>
                      <a:pt x="88883" y="33436"/>
                      <a:pt x="111359" y="50563"/>
                      <a:pt x="123155" y="67680"/>
                    </a:cubicBezTo>
                    <a:cubicBezTo>
                      <a:pt x="123340" y="31189"/>
                      <a:pt x="97149" y="1078"/>
                      <a:pt x="63714" y="29"/>
                    </a:cubicBezTo>
                    <a:cubicBezTo>
                      <a:pt x="30278" y="-1030"/>
                      <a:pt x="2136" y="27362"/>
                      <a:pt x="0" y="63788"/>
                    </a:cubicBezTo>
                    <a:cubicBezTo>
                      <a:pt x="12910" y="47451"/>
                      <a:pt x="36408" y="31774"/>
                      <a:pt x="62599" y="326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3;p7"/>
              <p:cNvSpPr/>
              <p:nvPr/>
            </p:nvSpPr>
            <p:spPr>
              <a:xfrm>
                <a:off x="7344189" y="1036300"/>
                <a:ext cx="162734" cy="103643"/>
              </a:xfrm>
              <a:custGeom>
                <a:avLst/>
                <a:gdLst/>
                <a:ahLst/>
                <a:cxnLst/>
                <a:rect l="l" t="t" r="r" b="b"/>
                <a:pathLst>
                  <a:path w="226019" h="143949" extrusionOk="0">
                    <a:moveTo>
                      <a:pt x="4230" y="9"/>
                    </a:moveTo>
                    <a:cubicBezTo>
                      <a:pt x="3488" y="2628"/>
                      <a:pt x="2837" y="5276"/>
                      <a:pt x="2280" y="7987"/>
                    </a:cubicBezTo>
                    <a:cubicBezTo>
                      <a:pt x="-10165" y="69398"/>
                      <a:pt x="29586" y="129256"/>
                      <a:pt x="90977" y="141674"/>
                    </a:cubicBezTo>
                    <a:cubicBezTo>
                      <a:pt x="152462" y="154101"/>
                      <a:pt x="212274" y="114387"/>
                      <a:pt x="224720" y="52967"/>
                    </a:cubicBezTo>
                    <a:cubicBezTo>
                      <a:pt x="225276" y="50265"/>
                      <a:pt x="225648" y="47562"/>
                      <a:pt x="226019" y="44859"/>
                    </a:cubicBezTo>
                    <a:lnTo>
                      <a:pt x="423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4;p7"/>
              <p:cNvSpPr/>
              <p:nvPr/>
            </p:nvSpPr>
            <p:spPr>
              <a:xfrm>
                <a:off x="7364996" y="1090637"/>
                <a:ext cx="95826" cy="49239"/>
              </a:xfrm>
              <a:custGeom>
                <a:avLst/>
                <a:gdLst/>
                <a:ahLst/>
                <a:cxnLst/>
                <a:rect l="l" t="t" r="r" b="b"/>
                <a:pathLst>
                  <a:path w="133091" h="68387" extrusionOk="0">
                    <a:moveTo>
                      <a:pt x="0" y="30522"/>
                    </a:moveTo>
                    <a:cubicBezTo>
                      <a:pt x="15696" y="48168"/>
                      <a:pt x="37151" y="61060"/>
                      <a:pt x="62041" y="66112"/>
                    </a:cubicBezTo>
                    <a:cubicBezTo>
                      <a:pt x="87025" y="71164"/>
                      <a:pt x="111730" y="67598"/>
                      <a:pt x="133092" y="57456"/>
                    </a:cubicBezTo>
                    <a:cubicBezTo>
                      <a:pt x="126497" y="30011"/>
                      <a:pt x="104671" y="7461"/>
                      <a:pt x="75137" y="1498"/>
                    </a:cubicBezTo>
                    <a:cubicBezTo>
                      <a:pt x="45695" y="-4465"/>
                      <a:pt x="16810" y="7813"/>
                      <a:pt x="0" y="3052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245;p7"/>
              <p:cNvSpPr/>
              <p:nvPr/>
            </p:nvSpPr>
            <p:spPr>
              <a:xfrm>
                <a:off x="7359654" y="1038811"/>
                <a:ext cx="134811" cy="44663"/>
              </a:xfrm>
              <a:custGeom>
                <a:avLst/>
                <a:gdLst/>
                <a:ahLst/>
                <a:cxnLst/>
                <a:rect l="l" t="t" r="r" b="b"/>
                <a:pathLst>
                  <a:path w="187238" h="62032" extrusionOk="0">
                    <a:moveTo>
                      <a:pt x="85539" y="59135"/>
                    </a:moveTo>
                    <a:cubicBezTo>
                      <a:pt x="125011" y="67140"/>
                      <a:pt x="162998" y="58076"/>
                      <a:pt x="187239" y="37884"/>
                    </a:cubicBezTo>
                    <a:lnTo>
                      <a:pt x="0" y="0"/>
                    </a:lnTo>
                    <a:cubicBezTo>
                      <a:pt x="14488" y="28040"/>
                      <a:pt x="45974" y="51129"/>
                      <a:pt x="85539" y="5913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6" name="Google Shape;246;p7"/>
            <p:cNvGrpSpPr/>
            <p:nvPr/>
          </p:nvGrpSpPr>
          <p:grpSpPr>
            <a:xfrm>
              <a:off x="8341966" y="49813"/>
              <a:ext cx="598715" cy="598693"/>
              <a:chOff x="6416034" y="715105"/>
              <a:chExt cx="540845" cy="540825"/>
            </a:xfrm>
          </p:grpSpPr>
          <p:sp>
            <p:nvSpPr>
              <p:cNvPr id="247" name="Google Shape;247;p7"/>
              <p:cNvSpPr/>
              <p:nvPr/>
            </p:nvSpPr>
            <p:spPr>
              <a:xfrm>
                <a:off x="6416034" y="715105"/>
                <a:ext cx="540845" cy="540825"/>
              </a:xfrm>
              <a:custGeom>
                <a:avLst/>
                <a:gdLst/>
                <a:ahLst/>
                <a:cxnLst/>
                <a:rect l="l" t="t" r="r" b="b"/>
                <a:pathLst>
                  <a:path w="751173" h="751146" extrusionOk="0">
                    <a:moveTo>
                      <a:pt x="744846" y="443963"/>
                    </a:moveTo>
                    <a:cubicBezTo>
                      <a:pt x="782553" y="240043"/>
                      <a:pt x="647882" y="44120"/>
                      <a:pt x="443926" y="6348"/>
                    </a:cubicBezTo>
                    <a:cubicBezTo>
                      <a:pt x="240062" y="-31425"/>
                      <a:pt x="44121" y="103264"/>
                      <a:pt x="6348" y="307184"/>
                    </a:cubicBezTo>
                    <a:cubicBezTo>
                      <a:pt x="-31425" y="511103"/>
                      <a:pt x="103255" y="707026"/>
                      <a:pt x="307211" y="744799"/>
                    </a:cubicBezTo>
                    <a:cubicBezTo>
                      <a:pt x="511075" y="782572"/>
                      <a:pt x="707045" y="647883"/>
                      <a:pt x="744846" y="44396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p7"/>
              <p:cNvSpPr/>
              <p:nvPr/>
            </p:nvSpPr>
            <p:spPr>
              <a:xfrm>
                <a:off x="6544972" y="940815"/>
                <a:ext cx="284814" cy="178988"/>
              </a:xfrm>
              <a:custGeom>
                <a:avLst/>
                <a:gdLst/>
                <a:ahLst/>
                <a:cxnLst/>
                <a:rect l="l" t="t" r="r" b="b"/>
                <a:pathLst>
                  <a:path w="395575" h="248594" extrusionOk="0">
                    <a:moveTo>
                      <a:pt x="6515" y="0"/>
                    </a:moveTo>
                    <a:cubicBezTo>
                      <a:pt x="5308" y="4597"/>
                      <a:pt x="4193" y="9250"/>
                      <a:pt x="3358" y="14006"/>
                    </a:cubicBezTo>
                    <a:cubicBezTo>
                      <a:pt x="-16611" y="121752"/>
                      <a:pt x="54532" y="225281"/>
                      <a:pt x="162269" y="245240"/>
                    </a:cubicBezTo>
                    <a:cubicBezTo>
                      <a:pt x="270006" y="265200"/>
                      <a:pt x="373563" y="194028"/>
                      <a:pt x="393532" y="86282"/>
                    </a:cubicBezTo>
                    <a:cubicBezTo>
                      <a:pt x="394368" y="81536"/>
                      <a:pt x="395018" y="76800"/>
                      <a:pt x="395575" y="72072"/>
                    </a:cubicBezTo>
                    <a:lnTo>
                      <a:pt x="6515" y="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7"/>
              <p:cNvSpPr/>
              <p:nvPr/>
            </p:nvSpPr>
            <p:spPr>
              <a:xfrm>
                <a:off x="6582851" y="1034043"/>
                <a:ext cx="168180" cy="85635"/>
              </a:xfrm>
              <a:custGeom>
                <a:avLst/>
                <a:gdLst/>
                <a:ahLst/>
                <a:cxnLst/>
                <a:rect l="l" t="t" r="r" b="b"/>
                <a:pathLst>
                  <a:path w="233584" h="118938" extrusionOk="0">
                    <a:moveTo>
                      <a:pt x="0" y="55131"/>
                    </a:moveTo>
                    <a:cubicBezTo>
                      <a:pt x="28049" y="85539"/>
                      <a:pt x="65756" y="107467"/>
                      <a:pt x="109594" y="115585"/>
                    </a:cubicBezTo>
                    <a:cubicBezTo>
                      <a:pt x="153432" y="123702"/>
                      <a:pt x="196527" y="116746"/>
                      <a:pt x="233584" y="98403"/>
                    </a:cubicBezTo>
                    <a:cubicBezTo>
                      <a:pt x="221232" y="50599"/>
                      <a:pt x="182316" y="11795"/>
                      <a:pt x="130585" y="2210"/>
                    </a:cubicBezTo>
                    <a:cubicBezTo>
                      <a:pt x="78853" y="-7374"/>
                      <a:pt x="28699" y="14935"/>
                      <a:pt x="0" y="5513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7"/>
              <p:cNvSpPr/>
              <p:nvPr/>
            </p:nvSpPr>
            <p:spPr>
              <a:xfrm>
                <a:off x="6571363" y="944836"/>
                <a:ext cx="236590" cy="75766"/>
              </a:xfrm>
              <a:custGeom>
                <a:avLst/>
                <a:gdLst/>
                <a:ahLst/>
                <a:cxnLst/>
                <a:rect l="l" t="t" r="r" b="b"/>
                <a:pathLst>
                  <a:path w="328597" h="105231" extrusionOk="0">
                    <a:moveTo>
                      <a:pt x="151296" y="100957"/>
                    </a:moveTo>
                    <a:cubicBezTo>
                      <a:pt x="220675" y="113811"/>
                      <a:pt x="286710" y="96880"/>
                      <a:pt x="328598" y="60871"/>
                    </a:cubicBezTo>
                    <a:lnTo>
                      <a:pt x="0" y="0"/>
                    </a:lnTo>
                    <a:cubicBezTo>
                      <a:pt x="26191" y="48621"/>
                      <a:pt x="81825" y="88093"/>
                      <a:pt x="151296" y="1009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7"/>
              <p:cNvSpPr/>
              <p:nvPr/>
            </p:nvSpPr>
            <p:spPr>
              <a:xfrm>
                <a:off x="6559085" y="845554"/>
                <a:ext cx="39527" cy="71490"/>
              </a:xfrm>
              <a:custGeom>
                <a:avLst/>
                <a:gdLst/>
                <a:ahLst/>
                <a:cxnLst/>
                <a:rect l="l" t="t" r="r" b="b"/>
                <a:pathLst>
                  <a:path w="54898" h="99291" extrusionOk="0">
                    <a:moveTo>
                      <a:pt x="53296" y="54438"/>
                    </a:moveTo>
                    <a:cubicBezTo>
                      <a:pt x="48282" y="81725"/>
                      <a:pt x="32585" y="101703"/>
                      <a:pt x="18283" y="99056"/>
                    </a:cubicBezTo>
                    <a:cubicBezTo>
                      <a:pt x="3979" y="96409"/>
                      <a:pt x="-3451" y="72140"/>
                      <a:pt x="1565" y="44853"/>
                    </a:cubicBezTo>
                    <a:cubicBezTo>
                      <a:pt x="6673" y="17566"/>
                      <a:pt x="22369" y="-2412"/>
                      <a:pt x="36579" y="235"/>
                    </a:cubicBezTo>
                    <a:cubicBezTo>
                      <a:pt x="50882" y="2882"/>
                      <a:pt x="58405" y="27151"/>
                      <a:pt x="53296" y="54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7"/>
              <p:cNvSpPr/>
              <p:nvPr/>
            </p:nvSpPr>
            <p:spPr>
              <a:xfrm>
                <a:off x="6797916" y="889787"/>
                <a:ext cx="39527" cy="71490"/>
              </a:xfrm>
              <a:custGeom>
                <a:avLst/>
                <a:gdLst/>
                <a:ahLst/>
                <a:cxnLst/>
                <a:rect l="l" t="t" r="r" b="b"/>
                <a:pathLst>
                  <a:path w="54898" h="99291" extrusionOk="0">
                    <a:moveTo>
                      <a:pt x="53297" y="54438"/>
                    </a:moveTo>
                    <a:cubicBezTo>
                      <a:pt x="48282" y="81725"/>
                      <a:pt x="32586" y="101703"/>
                      <a:pt x="18283" y="99056"/>
                    </a:cubicBezTo>
                    <a:cubicBezTo>
                      <a:pt x="3979" y="96409"/>
                      <a:pt x="-3451" y="72140"/>
                      <a:pt x="1565" y="44853"/>
                    </a:cubicBezTo>
                    <a:cubicBezTo>
                      <a:pt x="6673" y="17566"/>
                      <a:pt x="22276" y="-2412"/>
                      <a:pt x="36580" y="235"/>
                    </a:cubicBezTo>
                    <a:cubicBezTo>
                      <a:pt x="50882" y="2882"/>
                      <a:pt x="58406" y="27151"/>
                      <a:pt x="53297" y="54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3" name="Google Shape;253;p7"/>
            <p:cNvGrpSpPr/>
            <p:nvPr/>
          </p:nvGrpSpPr>
          <p:grpSpPr>
            <a:xfrm>
              <a:off x="8867166" y="716078"/>
              <a:ext cx="212384" cy="260659"/>
              <a:chOff x="5539395" y="106198"/>
              <a:chExt cx="145299" cy="178326"/>
            </a:xfrm>
          </p:grpSpPr>
          <p:sp>
            <p:nvSpPr>
              <p:cNvPr id="254" name="Google Shape;254;p7"/>
              <p:cNvSpPr/>
              <p:nvPr/>
            </p:nvSpPr>
            <p:spPr>
              <a:xfrm>
                <a:off x="5539395" y="106198"/>
                <a:ext cx="119993" cy="125965"/>
              </a:xfrm>
              <a:custGeom>
                <a:avLst/>
                <a:gdLst/>
                <a:ahLst/>
                <a:cxnLst/>
                <a:rect l="l" t="t" r="r" b="b"/>
                <a:pathLst>
                  <a:path w="166657" h="174951" extrusionOk="0">
                    <a:moveTo>
                      <a:pt x="53106" y="96517"/>
                    </a:moveTo>
                    <a:lnTo>
                      <a:pt x="0" y="50079"/>
                    </a:lnTo>
                    <a:lnTo>
                      <a:pt x="68496" y="60555"/>
                    </a:lnTo>
                    <a:lnTo>
                      <a:pt x="70317" y="0"/>
                    </a:lnTo>
                    <a:lnTo>
                      <a:pt x="94167" y="59673"/>
                    </a:lnTo>
                    <a:lnTo>
                      <a:pt x="157147" y="36686"/>
                    </a:lnTo>
                    <a:lnTo>
                      <a:pt x="108061" y="83784"/>
                    </a:lnTo>
                    <a:lnTo>
                      <a:pt x="166658" y="120637"/>
                    </a:lnTo>
                    <a:lnTo>
                      <a:pt x="97121" y="114526"/>
                    </a:lnTo>
                    <a:lnTo>
                      <a:pt x="103576" y="174951"/>
                    </a:lnTo>
                    <a:lnTo>
                      <a:pt x="72100" y="119309"/>
                    </a:lnTo>
                    <a:lnTo>
                      <a:pt x="12157" y="142361"/>
                    </a:lnTo>
                    <a:lnTo>
                      <a:pt x="53106" y="9651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55;p7"/>
              <p:cNvSpPr/>
              <p:nvPr/>
            </p:nvSpPr>
            <p:spPr>
              <a:xfrm>
                <a:off x="5633846" y="227571"/>
                <a:ext cx="50849" cy="56953"/>
              </a:xfrm>
              <a:custGeom>
                <a:avLst/>
                <a:gdLst/>
                <a:ahLst/>
                <a:cxnLst/>
                <a:rect l="l" t="t" r="r" b="b"/>
                <a:pathLst>
                  <a:path w="70623" h="79102" extrusionOk="0">
                    <a:moveTo>
                      <a:pt x="26154" y="30101"/>
                    </a:moveTo>
                    <a:lnTo>
                      <a:pt x="33343" y="0"/>
                    </a:lnTo>
                    <a:lnTo>
                      <a:pt x="43262" y="28727"/>
                    </a:lnTo>
                    <a:lnTo>
                      <a:pt x="67131" y="17080"/>
                    </a:lnTo>
                    <a:lnTo>
                      <a:pt x="48844" y="38516"/>
                    </a:lnTo>
                    <a:lnTo>
                      <a:pt x="70623" y="58271"/>
                    </a:lnTo>
                    <a:lnTo>
                      <a:pt x="42315" y="48834"/>
                    </a:lnTo>
                    <a:lnTo>
                      <a:pt x="39974" y="79103"/>
                    </a:lnTo>
                    <a:lnTo>
                      <a:pt x="28151" y="50859"/>
                    </a:lnTo>
                    <a:lnTo>
                      <a:pt x="6009" y="65701"/>
                    </a:lnTo>
                    <a:lnTo>
                      <a:pt x="21186" y="42119"/>
                    </a:lnTo>
                    <a:lnTo>
                      <a:pt x="0" y="23563"/>
                    </a:lnTo>
                    <a:lnTo>
                      <a:pt x="26154" y="3010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58" name="Google Shape;258;p8"/>
          <p:cNvGrpSpPr/>
          <p:nvPr/>
        </p:nvGrpSpPr>
        <p:grpSpPr>
          <a:xfrm>
            <a:off x="-24150" y="0"/>
            <a:ext cx="9168300" cy="5143500"/>
            <a:chOff x="-24150" y="0"/>
            <a:chExt cx="9168300" cy="5143500"/>
          </a:xfrm>
        </p:grpSpPr>
        <p:sp>
          <p:nvSpPr>
            <p:cNvPr id="259" name="Google Shape;259;p8"/>
            <p:cNvSpPr/>
            <p:nvPr/>
          </p:nvSpPr>
          <p:spPr>
            <a:xfrm>
              <a:off x="-24150" y="0"/>
              <a:ext cx="9168300" cy="5143500"/>
            </a:xfrm>
            <a:prstGeom prst="frame">
              <a:avLst>
                <a:gd name="adj1" fmla="val 6829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grpSp>
          <p:nvGrpSpPr>
            <p:cNvPr id="260" name="Google Shape;260;p8"/>
            <p:cNvGrpSpPr/>
            <p:nvPr/>
          </p:nvGrpSpPr>
          <p:grpSpPr>
            <a:xfrm rot="-1799942">
              <a:off x="8511010" y="1124510"/>
              <a:ext cx="438257" cy="438276"/>
              <a:chOff x="7235107" y="875577"/>
              <a:chExt cx="376758" cy="376758"/>
            </a:xfrm>
          </p:grpSpPr>
          <p:sp>
            <p:nvSpPr>
              <p:cNvPr id="261" name="Google Shape;261;p8"/>
              <p:cNvSpPr/>
              <p:nvPr/>
            </p:nvSpPr>
            <p:spPr>
              <a:xfrm>
                <a:off x="7235107" y="875577"/>
                <a:ext cx="376758" cy="376758"/>
              </a:xfrm>
              <a:custGeom>
                <a:avLst/>
                <a:gdLst/>
                <a:ahLst/>
                <a:cxnLst/>
                <a:rect l="l" t="t" r="r" b="b"/>
                <a:pathLst>
                  <a:path w="521464" h="521464" extrusionOk="0">
                    <a:moveTo>
                      <a:pt x="521464" y="260732"/>
                    </a:moveTo>
                    <a:cubicBezTo>
                      <a:pt x="521464" y="404731"/>
                      <a:pt x="404730" y="521465"/>
                      <a:pt x="260732" y="521465"/>
                    </a:cubicBezTo>
                    <a:cubicBezTo>
                      <a:pt x="116733" y="521465"/>
                      <a:pt x="-1" y="404731"/>
                      <a:pt x="-1" y="260732"/>
                    </a:cubicBezTo>
                    <a:cubicBezTo>
                      <a:pt x="-1" y="116734"/>
                      <a:pt x="116733" y="0"/>
                      <a:pt x="260732" y="0"/>
                    </a:cubicBezTo>
                    <a:cubicBezTo>
                      <a:pt x="404730" y="0"/>
                      <a:pt x="521464" y="116734"/>
                      <a:pt x="521464" y="26073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" name="Google Shape;262;p8"/>
              <p:cNvSpPr/>
              <p:nvPr/>
            </p:nvSpPr>
            <p:spPr>
              <a:xfrm>
                <a:off x="7471455" y="1001410"/>
                <a:ext cx="85875" cy="62839"/>
              </a:xfrm>
              <a:custGeom>
                <a:avLst/>
                <a:gdLst/>
                <a:ahLst/>
                <a:cxnLst/>
                <a:rect l="l" t="t" r="r" b="b"/>
                <a:pathLst>
                  <a:path w="119271" h="87276" extrusionOk="0">
                    <a:moveTo>
                      <a:pt x="69379" y="34207"/>
                    </a:moveTo>
                    <a:cubicBezTo>
                      <a:pt x="44859" y="24753"/>
                      <a:pt x="17647" y="31830"/>
                      <a:pt x="0" y="43003"/>
                    </a:cubicBezTo>
                    <a:cubicBezTo>
                      <a:pt x="14025" y="9307"/>
                      <a:pt x="49875" y="-8237"/>
                      <a:pt x="81174" y="3790"/>
                    </a:cubicBezTo>
                    <a:cubicBezTo>
                      <a:pt x="112381" y="15809"/>
                      <a:pt x="127241" y="52885"/>
                      <a:pt x="114981" y="87277"/>
                    </a:cubicBezTo>
                    <a:cubicBezTo>
                      <a:pt x="109502" y="67206"/>
                      <a:pt x="93991" y="43662"/>
                      <a:pt x="69379" y="342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" name="Google Shape;263;p8"/>
              <p:cNvSpPr/>
              <p:nvPr/>
            </p:nvSpPr>
            <p:spPr>
              <a:xfrm>
                <a:off x="7301148" y="967122"/>
                <a:ext cx="88672" cy="48729"/>
              </a:xfrm>
              <a:custGeom>
                <a:avLst/>
                <a:gdLst/>
                <a:ahLst/>
                <a:cxnLst/>
                <a:rect l="l" t="t" r="r" b="b"/>
                <a:pathLst>
                  <a:path w="123155" h="67679" extrusionOk="0">
                    <a:moveTo>
                      <a:pt x="62599" y="32610"/>
                    </a:moveTo>
                    <a:cubicBezTo>
                      <a:pt x="88883" y="33436"/>
                      <a:pt x="111359" y="50563"/>
                      <a:pt x="123155" y="67680"/>
                    </a:cubicBezTo>
                    <a:cubicBezTo>
                      <a:pt x="123340" y="31189"/>
                      <a:pt x="97149" y="1078"/>
                      <a:pt x="63714" y="29"/>
                    </a:cubicBezTo>
                    <a:cubicBezTo>
                      <a:pt x="30278" y="-1030"/>
                      <a:pt x="2136" y="27362"/>
                      <a:pt x="0" y="63788"/>
                    </a:cubicBezTo>
                    <a:cubicBezTo>
                      <a:pt x="12910" y="47451"/>
                      <a:pt x="36408" y="31774"/>
                      <a:pt x="62599" y="326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" name="Google Shape;264;p8"/>
              <p:cNvSpPr/>
              <p:nvPr/>
            </p:nvSpPr>
            <p:spPr>
              <a:xfrm>
                <a:off x="7344189" y="1036300"/>
                <a:ext cx="162734" cy="103643"/>
              </a:xfrm>
              <a:custGeom>
                <a:avLst/>
                <a:gdLst/>
                <a:ahLst/>
                <a:cxnLst/>
                <a:rect l="l" t="t" r="r" b="b"/>
                <a:pathLst>
                  <a:path w="226019" h="143949" extrusionOk="0">
                    <a:moveTo>
                      <a:pt x="4230" y="9"/>
                    </a:moveTo>
                    <a:cubicBezTo>
                      <a:pt x="3488" y="2628"/>
                      <a:pt x="2837" y="5276"/>
                      <a:pt x="2280" y="7987"/>
                    </a:cubicBezTo>
                    <a:cubicBezTo>
                      <a:pt x="-10165" y="69398"/>
                      <a:pt x="29586" y="129256"/>
                      <a:pt x="90977" y="141674"/>
                    </a:cubicBezTo>
                    <a:cubicBezTo>
                      <a:pt x="152462" y="154101"/>
                      <a:pt x="212274" y="114387"/>
                      <a:pt x="224720" y="52967"/>
                    </a:cubicBezTo>
                    <a:cubicBezTo>
                      <a:pt x="225276" y="50265"/>
                      <a:pt x="225648" y="47562"/>
                      <a:pt x="226019" y="44859"/>
                    </a:cubicBezTo>
                    <a:lnTo>
                      <a:pt x="423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" name="Google Shape;265;p8"/>
              <p:cNvSpPr/>
              <p:nvPr/>
            </p:nvSpPr>
            <p:spPr>
              <a:xfrm>
                <a:off x="7364996" y="1090637"/>
                <a:ext cx="95826" cy="49239"/>
              </a:xfrm>
              <a:custGeom>
                <a:avLst/>
                <a:gdLst/>
                <a:ahLst/>
                <a:cxnLst/>
                <a:rect l="l" t="t" r="r" b="b"/>
                <a:pathLst>
                  <a:path w="133091" h="68387" extrusionOk="0">
                    <a:moveTo>
                      <a:pt x="0" y="30522"/>
                    </a:moveTo>
                    <a:cubicBezTo>
                      <a:pt x="15696" y="48168"/>
                      <a:pt x="37151" y="61060"/>
                      <a:pt x="62041" y="66112"/>
                    </a:cubicBezTo>
                    <a:cubicBezTo>
                      <a:pt x="87025" y="71164"/>
                      <a:pt x="111730" y="67598"/>
                      <a:pt x="133092" y="57456"/>
                    </a:cubicBezTo>
                    <a:cubicBezTo>
                      <a:pt x="126497" y="30011"/>
                      <a:pt x="104671" y="7461"/>
                      <a:pt x="75137" y="1498"/>
                    </a:cubicBezTo>
                    <a:cubicBezTo>
                      <a:pt x="45695" y="-4465"/>
                      <a:pt x="16810" y="7813"/>
                      <a:pt x="0" y="3052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266;p8"/>
              <p:cNvSpPr/>
              <p:nvPr/>
            </p:nvSpPr>
            <p:spPr>
              <a:xfrm>
                <a:off x="7359654" y="1038811"/>
                <a:ext cx="134811" cy="44663"/>
              </a:xfrm>
              <a:custGeom>
                <a:avLst/>
                <a:gdLst/>
                <a:ahLst/>
                <a:cxnLst/>
                <a:rect l="l" t="t" r="r" b="b"/>
                <a:pathLst>
                  <a:path w="187238" h="62032" extrusionOk="0">
                    <a:moveTo>
                      <a:pt x="85539" y="59135"/>
                    </a:moveTo>
                    <a:cubicBezTo>
                      <a:pt x="125011" y="67140"/>
                      <a:pt x="162998" y="58076"/>
                      <a:pt x="187239" y="37884"/>
                    </a:cubicBezTo>
                    <a:lnTo>
                      <a:pt x="0" y="0"/>
                    </a:lnTo>
                    <a:cubicBezTo>
                      <a:pt x="14488" y="28040"/>
                      <a:pt x="45974" y="51129"/>
                      <a:pt x="85539" y="5913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7" name="Google Shape;267;p8"/>
            <p:cNvGrpSpPr/>
            <p:nvPr/>
          </p:nvGrpSpPr>
          <p:grpSpPr>
            <a:xfrm>
              <a:off x="47992" y="3726692"/>
              <a:ext cx="344608" cy="346322"/>
              <a:chOff x="4979184" y="993907"/>
              <a:chExt cx="235759" cy="236931"/>
            </a:xfrm>
          </p:grpSpPr>
          <p:sp>
            <p:nvSpPr>
              <p:cNvPr id="268" name="Google Shape;268;p8"/>
              <p:cNvSpPr/>
              <p:nvPr/>
            </p:nvSpPr>
            <p:spPr>
              <a:xfrm>
                <a:off x="4979184" y="1051898"/>
                <a:ext cx="177134" cy="178940"/>
              </a:xfrm>
              <a:custGeom>
                <a:avLst/>
                <a:gdLst/>
                <a:ahLst/>
                <a:cxnLst/>
                <a:rect l="l" t="t" r="r" b="b"/>
                <a:pathLst>
                  <a:path w="246020" h="248528" extrusionOk="0">
                    <a:moveTo>
                      <a:pt x="77691" y="118882"/>
                    </a:moveTo>
                    <a:lnTo>
                      <a:pt x="31225" y="30213"/>
                    </a:lnTo>
                    <a:lnTo>
                      <a:pt x="116486" y="79177"/>
                    </a:lnTo>
                    <a:lnTo>
                      <a:pt x="149940" y="0"/>
                    </a:lnTo>
                    <a:lnTo>
                      <a:pt x="150906" y="91168"/>
                    </a:lnTo>
                    <a:lnTo>
                      <a:pt x="246020" y="93044"/>
                    </a:lnTo>
                    <a:lnTo>
                      <a:pt x="156924" y="130204"/>
                    </a:lnTo>
                    <a:lnTo>
                      <a:pt x="215566" y="209000"/>
                    </a:lnTo>
                    <a:lnTo>
                      <a:pt x="126693" y="165264"/>
                    </a:lnTo>
                    <a:lnTo>
                      <a:pt x="104263" y="248528"/>
                    </a:lnTo>
                    <a:lnTo>
                      <a:pt x="91131" y="158772"/>
                    </a:lnTo>
                    <a:lnTo>
                      <a:pt x="0" y="158540"/>
                    </a:lnTo>
                    <a:lnTo>
                      <a:pt x="77691" y="11888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" name="Google Shape;269;p8"/>
              <p:cNvSpPr/>
              <p:nvPr/>
            </p:nvSpPr>
            <p:spPr>
              <a:xfrm>
                <a:off x="5167037" y="1168095"/>
                <a:ext cx="47906" cy="48902"/>
              </a:xfrm>
              <a:custGeom>
                <a:avLst/>
                <a:gdLst/>
                <a:ahLst/>
                <a:cxnLst/>
                <a:rect l="l" t="t" r="r" b="b"/>
                <a:pathLst>
                  <a:path w="66536" h="67920" extrusionOk="0">
                    <a:moveTo>
                      <a:pt x="28253" y="22708"/>
                    </a:moveTo>
                    <a:lnTo>
                      <a:pt x="43940" y="0"/>
                    </a:lnTo>
                    <a:lnTo>
                      <a:pt x="42918" y="27092"/>
                    </a:lnTo>
                    <a:lnTo>
                      <a:pt x="66536" y="25104"/>
                    </a:lnTo>
                    <a:lnTo>
                      <a:pt x="44395" y="37030"/>
                    </a:lnTo>
                    <a:lnTo>
                      <a:pt x="56134" y="60490"/>
                    </a:lnTo>
                    <a:lnTo>
                      <a:pt x="35646" y="43503"/>
                    </a:lnTo>
                    <a:lnTo>
                      <a:pt x="23925" y="67920"/>
                    </a:lnTo>
                    <a:lnTo>
                      <a:pt x="23210" y="40615"/>
                    </a:lnTo>
                    <a:lnTo>
                      <a:pt x="0" y="45816"/>
                    </a:lnTo>
                    <a:lnTo>
                      <a:pt x="20238" y="31104"/>
                    </a:lnTo>
                    <a:lnTo>
                      <a:pt x="8610" y="8823"/>
                    </a:lnTo>
                    <a:lnTo>
                      <a:pt x="28253" y="2270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" name="Google Shape;270;p8"/>
              <p:cNvSpPr/>
              <p:nvPr/>
            </p:nvSpPr>
            <p:spPr>
              <a:xfrm>
                <a:off x="5003909" y="993907"/>
                <a:ext cx="31476" cy="32138"/>
              </a:xfrm>
              <a:custGeom>
                <a:avLst/>
                <a:gdLst/>
                <a:ahLst/>
                <a:cxnLst/>
                <a:rect l="l" t="t" r="r" b="b"/>
                <a:pathLst>
                  <a:path w="43716" h="44636" extrusionOk="0">
                    <a:moveTo>
                      <a:pt x="18566" y="14925"/>
                    </a:moveTo>
                    <a:lnTo>
                      <a:pt x="28875" y="0"/>
                    </a:lnTo>
                    <a:lnTo>
                      <a:pt x="28197" y="17804"/>
                    </a:lnTo>
                    <a:lnTo>
                      <a:pt x="43717" y="16504"/>
                    </a:lnTo>
                    <a:lnTo>
                      <a:pt x="29172" y="24334"/>
                    </a:lnTo>
                    <a:lnTo>
                      <a:pt x="36881" y="39751"/>
                    </a:lnTo>
                    <a:lnTo>
                      <a:pt x="23423" y="28587"/>
                    </a:lnTo>
                    <a:lnTo>
                      <a:pt x="15715" y="44636"/>
                    </a:lnTo>
                    <a:lnTo>
                      <a:pt x="15250" y="26693"/>
                    </a:lnTo>
                    <a:lnTo>
                      <a:pt x="0" y="30111"/>
                    </a:lnTo>
                    <a:lnTo>
                      <a:pt x="13300" y="20442"/>
                    </a:lnTo>
                    <a:lnTo>
                      <a:pt x="5656" y="5805"/>
                    </a:lnTo>
                    <a:lnTo>
                      <a:pt x="18566" y="1492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1" name="Google Shape;271;p8"/>
            <p:cNvGrpSpPr/>
            <p:nvPr/>
          </p:nvGrpSpPr>
          <p:grpSpPr>
            <a:xfrm>
              <a:off x="131519" y="3013233"/>
              <a:ext cx="431672" cy="431681"/>
              <a:chOff x="7700516" y="334470"/>
              <a:chExt cx="260436" cy="260441"/>
            </a:xfrm>
          </p:grpSpPr>
          <p:sp>
            <p:nvSpPr>
              <p:cNvPr id="272" name="Google Shape;272;p8"/>
              <p:cNvSpPr/>
              <p:nvPr/>
            </p:nvSpPr>
            <p:spPr>
              <a:xfrm>
                <a:off x="7700516" y="334470"/>
                <a:ext cx="260436" cy="260441"/>
              </a:xfrm>
              <a:custGeom>
                <a:avLst/>
                <a:gdLst/>
                <a:ahLst/>
                <a:cxnLst/>
                <a:rect l="l" t="t" r="r" b="b"/>
                <a:pathLst>
                  <a:path w="361716" h="361724" extrusionOk="0">
                    <a:moveTo>
                      <a:pt x="350822" y="119288"/>
                    </a:moveTo>
                    <a:cubicBezTo>
                      <a:pt x="316830" y="25399"/>
                      <a:pt x="213179" y="-23148"/>
                      <a:pt x="119281" y="10854"/>
                    </a:cubicBezTo>
                    <a:cubicBezTo>
                      <a:pt x="25383" y="44866"/>
                      <a:pt x="-23192" y="148544"/>
                      <a:pt x="10894" y="242442"/>
                    </a:cubicBezTo>
                    <a:cubicBezTo>
                      <a:pt x="44887" y="336331"/>
                      <a:pt x="148537" y="384877"/>
                      <a:pt x="242435" y="350866"/>
                    </a:cubicBezTo>
                    <a:cubicBezTo>
                      <a:pt x="336334" y="316854"/>
                      <a:pt x="384908" y="213176"/>
                      <a:pt x="350822" y="11928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" name="Google Shape;273;p8"/>
              <p:cNvSpPr/>
              <p:nvPr/>
            </p:nvSpPr>
            <p:spPr>
              <a:xfrm>
                <a:off x="7738687" y="435104"/>
                <a:ext cx="61037" cy="37940"/>
              </a:xfrm>
              <a:custGeom>
                <a:avLst/>
                <a:gdLst/>
                <a:ahLst/>
                <a:cxnLst/>
                <a:rect l="l" t="t" r="r" b="b"/>
                <a:pathLst>
                  <a:path w="84774" h="52695" extrusionOk="0">
                    <a:moveTo>
                      <a:pt x="38800" y="22845"/>
                    </a:moveTo>
                    <a:cubicBezTo>
                      <a:pt x="56725" y="19771"/>
                      <a:pt x="74372" y="28315"/>
                      <a:pt x="84774" y="38309"/>
                    </a:cubicBezTo>
                    <a:cubicBezTo>
                      <a:pt x="79852" y="13483"/>
                      <a:pt x="57840" y="-3346"/>
                      <a:pt x="34992" y="564"/>
                    </a:cubicBezTo>
                    <a:cubicBezTo>
                      <a:pt x="12052" y="4474"/>
                      <a:pt x="-3088" y="27647"/>
                      <a:pt x="535" y="52696"/>
                    </a:cubicBezTo>
                    <a:cubicBezTo>
                      <a:pt x="7036" y="39814"/>
                      <a:pt x="20782" y="25919"/>
                      <a:pt x="38800" y="228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" name="Google Shape;274;p8"/>
              <p:cNvSpPr/>
              <p:nvPr/>
            </p:nvSpPr>
            <p:spPr>
              <a:xfrm>
                <a:off x="7848658" y="395655"/>
                <a:ext cx="57654" cy="47662"/>
              </a:xfrm>
              <a:custGeom>
                <a:avLst/>
                <a:gdLst/>
                <a:ahLst/>
                <a:cxnLst/>
                <a:rect l="l" t="t" r="r" b="b"/>
                <a:pathLst>
                  <a:path w="80075" h="66197" extrusionOk="0">
                    <a:moveTo>
                      <a:pt x="31687" y="24886"/>
                    </a:moveTo>
                    <a:cubicBezTo>
                      <a:pt x="15898" y="34035"/>
                      <a:pt x="7818" y="51857"/>
                      <a:pt x="6239" y="66198"/>
                    </a:cubicBezTo>
                    <a:cubicBezTo>
                      <a:pt x="-5928" y="43982"/>
                      <a:pt x="202" y="16973"/>
                      <a:pt x="20264" y="5326"/>
                    </a:cubicBezTo>
                    <a:cubicBezTo>
                      <a:pt x="40324" y="-6320"/>
                      <a:pt x="66887" y="1779"/>
                      <a:pt x="80075" y="23326"/>
                    </a:cubicBezTo>
                    <a:cubicBezTo>
                      <a:pt x="66887" y="17595"/>
                      <a:pt x="47383" y="15729"/>
                      <a:pt x="31687" y="248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275;p8"/>
              <p:cNvSpPr/>
              <p:nvPr/>
            </p:nvSpPr>
            <p:spPr>
              <a:xfrm>
                <a:off x="7748487" y="466702"/>
                <a:ext cx="64928" cy="64905"/>
              </a:xfrm>
              <a:custGeom>
                <a:avLst/>
                <a:gdLst/>
                <a:ahLst/>
                <a:cxnLst/>
                <a:rect l="l" t="t" r="r" b="b"/>
                <a:pathLst>
                  <a:path w="90178" h="90146" extrusionOk="0">
                    <a:moveTo>
                      <a:pt x="87492" y="29725"/>
                    </a:moveTo>
                    <a:cubicBezTo>
                      <a:pt x="78948" y="6330"/>
                      <a:pt x="53128" y="-5772"/>
                      <a:pt x="29723" y="2708"/>
                    </a:cubicBezTo>
                    <a:cubicBezTo>
                      <a:pt x="6319" y="11178"/>
                      <a:pt x="-5755" y="37016"/>
                      <a:pt x="2696" y="60421"/>
                    </a:cubicBezTo>
                    <a:cubicBezTo>
                      <a:pt x="11241" y="83817"/>
                      <a:pt x="37061" y="95919"/>
                      <a:pt x="60466" y="87439"/>
                    </a:cubicBezTo>
                    <a:cubicBezTo>
                      <a:pt x="83777" y="78959"/>
                      <a:pt x="95945" y="53130"/>
                      <a:pt x="87492" y="2972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" name="Google Shape;276;p8"/>
              <p:cNvSpPr/>
              <p:nvPr/>
            </p:nvSpPr>
            <p:spPr>
              <a:xfrm>
                <a:off x="7856121" y="427726"/>
                <a:ext cx="64896" cy="64905"/>
              </a:xfrm>
              <a:custGeom>
                <a:avLst/>
                <a:gdLst/>
                <a:ahLst/>
                <a:cxnLst/>
                <a:rect l="l" t="t" r="r" b="b"/>
                <a:pathLst>
                  <a:path w="90133" h="90146" extrusionOk="0">
                    <a:moveTo>
                      <a:pt x="87437" y="29725"/>
                    </a:moveTo>
                    <a:cubicBezTo>
                      <a:pt x="78985" y="6330"/>
                      <a:pt x="53165" y="-5772"/>
                      <a:pt x="29760" y="2708"/>
                    </a:cubicBezTo>
                    <a:cubicBezTo>
                      <a:pt x="6355" y="11178"/>
                      <a:pt x="-5811" y="37016"/>
                      <a:pt x="2734" y="60421"/>
                    </a:cubicBezTo>
                    <a:cubicBezTo>
                      <a:pt x="11185" y="83817"/>
                      <a:pt x="37005" y="95918"/>
                      <a:pt x="60410" y="87439"/>
                    </a:cubicBezTo>
                    <a:cubicBezTo>
                      <a:pt x="83815" y="78968"/>
                      <a:pt x="95889" y="53130"/>
                      <a:pt x="87437" y="2972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" name="Google Shape;277;p8"/>
              <p:cNvSpPr/>
              <p:nvPr/>
            </p:nvSpPr>
            <p:spPr>
              <a:xfrm>
                <a:off x="7778720" y="454375"/>
                <a:ext cx="113135" cy="68712"/>
              </a:xfrm>
              <a:custGeom>
                <a:avLst/>
                <a:gdLst/>
                <a:ahLst/>
                <a:cxnLst/>
                <a:rect l="l" t="t" r="r" b="b"/>
                <a:pathLst>
                  <a:path w="157132" h="95434" extrusionOk="0">
                    <a:moveTo>
                      <a:pt x="99595" y="90019"/>
                    </a:moveTo>
                    <a:cubicBezTo>
                      <a:pt x="63467" y="103124"/>
                      <a:pt x="24737" y="91979"/>
                      <a:pt x="1146" y="61617"/>
                    </a:cubicBezTo>
                    <a:cubicBezTo>
                      <a:pt x="-711" y="59295"/>
                      <a:pt x="-247" y="55961"/>
                      <a:pt x="2075" y="54150"/>
                    </a:cubicBezTo>
                    <a:cubicBezTo>
                      <a:pt x="4397" y="52348"/>
                      <a:pt x="7741" y="52766"/>
                      <a:pt x="9505" y="55079"/>
                    </a:cubicBezTo>
                    <a:cubicBezTo>
                      <a:pt x="30310" y="81735"/>
                      <a:pt x="64210" y="91515"/>
                      <a:pt x="95974" y="80016"/>
                    </a:cubicBezTo>
                    <a:cubicBezTo>
                      <a:pt x="127738" y="68509"/>
                      <a:pt x="147520" y="39262"/>
                      <a:pt x="146405" y="5501"/>
                    </a:cubicBezTo>
                    <a:cubicBezTo>
                      <a:pt x="146313" y="2567"/>
                      <a:pt x="148635" y="105"/>
                      <a:pt x="151514" y="3"/>
                    </a:cubicBezTo>
                    <a:cubicBezTo>
                      <a:pt x="154486" y="-99"/>
                      <a:pt x="156900" y="2204"/>
                      <a:pt x="157086" y="5139"/>
                    </a:cubicBezTo>
                    <a:cubicBezTo>
                      <a:pt x="158293" y="43590"/>
                      <a:pt x="135817" y="76905"/>
                      <a:pt x="99595" y="900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8" name="Google Shape;278;p8"/>
            <p:cNvGrpSpPr/>
            <p:nvPr/>
          </p:nvGrpSpPr>
          <p:grpSpPr>
            <a:xfrm>
              <a:off x="47995" y="4304645"/>
              <a:ext cx="598706" cy="598706"/>
              <a:chOff x="7235107" y="875577"/>
              <a:chExt cx="376758" cy="376758"/>
            </a:xfrm>
          </p:grpSpPr>
          <p:sp>
            <p:nvSpPr>
              <p:cNvPr id="279" name="Google Shape;279;p8"/>
              <p:cNvSpPr/>
              <p:nvPr/>
            </p:nvSpPr>
            <p:spPr>
              <a:xfrm>
                <a:off x="7235107" y="875577"/>
                <a:ext cx="376758" cy="376758"/>
              </a:xfrm>
              <a:custGeom>
                <a:avLst/>
                <a:gdLst/>
                <a:ahLst/>
                <a:cxnLst/>
                <a:rect l="l" t="t" r="r" b="b"/>
                <a:pathLst>
                  <a:path w="521464" h="521464" extrusionOk="0">
                    <a:moveTo>
                      <a:pt x="521464" y="260732"/>
                    </a:moveTo>
                    <a:cubicBezTo>
                      <a:pt x="521464" y="404731"/>
                      <a:pt x="404730" y="521465"/>
                      <a:pt x="260732" y="521465"/>
                    </a:cubicBezTo>
                    <a:cubicBezTo>
                      <a:pt x="116733" y="521465"/>
                      <a:pt x="-1" y="404731"/>
                      <a:pt x="-1" y="260732"/>
                    </a:cubicBezTo>
                    <a:cubicBezTo>
                      <a:pt x="-1" y="116734"/>
                      <a:pt x="116733" y="0"/>
                      <a:pt x="260732" y="0"/>
                    </a:cubicBezTo>
                    <a:cubicBezTo>
                      <a:pt x="404730" y="0"/>
                      <a:pt x="521464" y="116734"/>
                      <a:pt x="521464" y="26073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" name="Google Shape;280;p8"/>
              <p:cNvSpPr/>
              <p:nvPr/>
            </p:nvSpPr>
            <p:spPr>
              <a:xfrm>
                <a:off x="7471455" y="1001410"/>
                <a:ext cx="85875" cy="62839"/>
              </a:xfrm>
              <a:custGeom>
                <a:avLst/>
                <a:gdLst/>
                <a:ahLst/>
                <a:cxnLst/>
                <a:rect l="l" t="t" r="r" b="b"/>
                <a:pathLst>
                  <a:path w="119271" h="87276" extrusionOk="0">
                    <a:moveTo>
                      <a:pt x="69379" y="34207"/>
                    </a:moveTo>
                    <a:cubicBezTo>
                      <a:pt x="44859" y="24753"/>
                      <a:pt x="17647" y="31830"/>
                      <a:pt x="0" y="43003"/>
                    </a:cubicBezTo>
                    <a:cubicBezTo>
                      <a:pt x="14025" y="9307"/>
                      <a:pt x="49875" y="-8237"/>
                      <a:pt x="81174" y="3790"/>
                    </a:cubicBezTo>
                    <a:cubicBezTo>
                      <a:pt x="112381" y="15809"/>
                      <a:pt x="127241" y="52885"/>
                      <a:pt x="114981" y="87277"/>
                    </a:cubicBezTo>
                    <a:cubicBezTo>
                      <a:pt x="109502" y="67206"/>
                      <a:pt x="93991" y="43662"/>
                      <a:pt x="69379" y="342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" name="Google Shape;281;p8"/>
              <p:cNvSpPr/>
              <p:nvPr/>
            </p:nvSpPr>
            <p:spPr>
              <a:xfrm>
                <a:off x="7301148" y="967122"/>
                <a:ext cx="88672" cy="48729"/>
              </a:xfrm>
              <a:custGeom>
                <a:avLst/>
                <a:gdLst/>
                <a:ahLst/>
                <a:cxnLst/>
                <a:rect l="l" t="t" r="r" b="b"/>
                <a:pathLst>
                  <a:path w="123155" h="67679" extrusionOk="0">
                    <a:moveTo>
                      <a:pt x="62599" y="32610"/>
                    </a:moveTo>
                    <a:cubicBezTo>
                      <a:pt x="88883" y="33436"/>
                      <a:pt x="111359" y="50563"/>
                      <a:pt x="123155" y="67680"/>
                    </a:cubicBezTo>
                    <a:cubicBezTo>
                      <a:pt x="123340" y="31189"/>
                      <a:pt x="97149" y="1078"/>
                      <a:pt x="63714" y="29"/>
                    </a:cubicBezTo>
                    <a:cubicBezTo>
                      <a:pt x="30278" y="-1030"/>
                      <a:pt x="2136" y="27362"/>
                      <a:pt x="0" y="63788"/>
                    </a:cubicBezTo>
                    <a:cubicBezTo>
                      <a:pt x="12910" y="47451"/>
                      <a:pt x="36408" y="31774"/>
                      <a:pt x="62599" y="326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" name="Google Shape;282;p8"/>
              <p:cNvSpPr/>
              <p:nvPr/>
            </p:nvSpPr>
            <p:spPr>
              <a:xfrm>
                <a:off x="7344189" y="1036300"/>
                <a:ext cx="162734" cy="103643"/>
              </a:xfrm>
              <a:custGeom>
                <a:avLst/>
                <a:gdLst/>
                <a:ahLst/>
                <a:cxnLst/>
                <a:rect l="l" t="t" r="r" b="b"/>
                <a:pathLst>
                  <a:path w="226019" h="143949" extrusionOk="0">
                    <a:moveTo>
                      <a:pt x="4230" y="9"/>
                    </a:moveTo>
                    <a:cubicBezTo>
                      <a:pt x="3488" y="2628"/>
                      <a:pt x="2837" y="5276"/>
                      <a:pt x="2280" y="7987"/>
                    </a:cubicBezTo>
                    <a:cubicBezTo>
                      <a:pt x="-10165" y="69398"/>
                      <a:pt x="29586" y="129256"/>
                      <a:pt x="90977" y="141674"/>
                    </a:cubicBezTo>
                    <a:cubicBezTo>
                      <a:pt x="152462" y="154101"/>
                      <a:pt x="212274" y="114387"/>
                      <a:pt x="224720" y="52967"/>
                    </a:cubicBezTo>
                    <a:cubicBezTo>
                      <a:pt x="225276" y="50265"/>
                      <a:pt x="225648" y="47562"/>
                      <a:pt x="226019" y="44859"/>
                    </a:cubicBezTo>
                    <a:lnTo>
                      <a:pt x="423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" name="Google Shape;283;p8"/>
              <p:cNvSpPr/>
              <p:nvPr/>
            </p:nvSpPr>
            <p:spPr>
              <a:xfrm>
                <a:off x="7364996" y="1090637"/>
                <a:ext cx="95826" cy="49239"/>
              </a:xfrm>
              <a:custGeom>
                <a:avLst/>
                <a:gdLst/>
                <a:ahLst/>
                <a:cxnLst/>
                <a:rect l="l" t="t" r="r" b="b"/>
                <a:pathLst>
                  <a:path w="133091" h="68387" extrusionOk="0">
                    <a:moveTo>
                      <a:pt x="0" y="30522"/>
                    </a:moveTo>
                    <a:cubicBezTo>
                      <a:pt x="15696" y="48168"/>
                      <a:pt x="37151" y="61060"/>
                      <a:pt x="62041" y="66112"/>
                    </a:cubicBezTo>
                    <a:cubicBezTo>
                      <a:pt x="87025" y="71164"/>
                      <a:pt x="111730" y="67598"/>
                      <a:pt x="133092" y="57456"/>
                    </a:cubicBezTo>
                    <a:cubicBezTo>
                      <a:pt x="126497" y="30011"/>
                      <a:pt x="104671" y="7461"/>
                      <a:pt x="75137" y="1498"/>
                    </a:cubicBezTo>
                    <a:cubicBezTo>
                      <a:pt x="45695" y="-4465"/>
                      <a:pt x="16810" y="7813"/>
                      <a:pt x="0" y="3052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Google Shape;284;p8"/>
              <p:cNvSpPr/>
              <p:nvPr/>
            </p:nvSpPr>
            <p:spPr>
              <a:xfrm>
                <a:off x="7359654" y="1038811"/>
                <a:ext cx="134811" cy="44663"/>
              </a:xfrm>
              <a:custGeom>
                <a:avLst/>
                <a:gdLst/>
                <a:ahLst/>
                <a:cxnLst/>
                <a:rect l="l" t="t" r="r" b="b"/>
                <a:pathLst>
                  <a:path w="187238" h="62032" extrusionOk="0">
                    <a:moveTo>
                      <a:pt x="85539" y="59135"/>
                    </a:moveTo>
                    <a:cubicBezTo>
                      <a:pt x="125011" y="67140"/>
                      <a:pt x="162998" y="58076"/>
                      <a:pt x="187239" y="37884"/>
                    </a:cubicBezTo>
                    <a:lnTo>
                      <a:pt x="0" y="0"/>
                    </a:lnTo>
                    <a:cubicBezTo>
                      <a:pt x="14488" y="28040"/>
                      <a:pt x="45974" y="51129"/>
                      <a:pt x="85539" y="5913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5" name="Google Shape;285;p8"/>
            <p:cNvGrpSpPr/>
            <p:nvPr/>
          </p:nvGrpSpPr>
          <p:grpSpPr>
            <a:xfrm>
              <a:off x="8341966" y="49813"/>
              <a:ext cx="598715" cy="598693"/>
              <a:chOff x="6416034" y="715105"/>
              <a:chExt cx="540845" cy="540825"/>
            </a:xfrm>
          </p:grpSpPr>
          <p:sp>
            <p:nvSpPr>
              <p:cNvPr id="286" name="Google Shape;286;p8"/>
              <p:cNvSpPr/>
              <p:nvPr/>
            </p:nvSpPr>
            <p:spPr>
              <a:xfrm>
                <a:off x="6416034" y="715105"/>
                <a:ext cx="540845" cy="540825"/>
              </a:xfrm>
              <a:custGeom>
                <a:avLst/>
                <a:gdLst/>
                <a:ahLst/>
                <a:cxnLst/>
                <a:rect l="l" t="t" r="r" b="b"/>
                <a:pathLst>
                  <a:path w="751173" h="751146" extrusionOk="0">
                    <a:moveTo>
                      <a:pt x="744846" y="443963"/>
                    </a:moveTo>
                    <a:cubicBezTo>
                      <a:pt x="782553" y="240043"/>
                      <a:pt x="647882" y="44120"/>
                      <a:pt x="443926" y="6348"/>
                    </a:cubicBezTo>
                    <a:cubicBezTo>
                      <a:pt x="240062" y="-31425"/>
                      <a:pt x="44121" y="103264"/>
                      <a:pt x="6348" y="307184"/>
                    </a:cubicBezTo>
                    <a:cubicBezTo>
                      <a:pt x="-31425" y="511103"/>
                      <a:pt x="103255" y="707026"/>
                      <a:pt x="307211" y="744799"/>
                    </a:cubicBezTo>
                    <a:cubicBezTo>
                      <a:pt x="511075" y="782572"/>
                      <a:pt x="707045" y="647883"/>
                      <a:pt x="744846" y="44396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" name="Google Shape;287;p8"/>
              <p:cNvSpPr/>
              <p:nvPr/>
            </p:nvSpPr>
            <p:spPr>
              <a:xfrm>
                <a:off x="6544972" y="940815"/>
                <a:ext cx="284814" cy="178988"/>
              </a:xfrm>
              <a:custGeom>
                <a:avLst/>
                <a:gdLst/>
                <a:ahLst/>
                <a:cxnLst/>
                <a:rect l="l" t="t" r="r" b="b"/>
                <a:pathLst>
                  <a:path w="395575" h="248594" extrusionOk="0">
                    <a:moveTo>
                      <a:pt x="6515" y="0"/>
                    </a:moveTo>
                    <a:cubicBezTo>
                      <a:pt x="5308" y="4597"/>
                      <a:pt x="4193" y="9250"/>
                      <a:pt x="3358" y="14006"/>
                    </a:cubicBezTo>
                    <a:cubicBezTo>
                      <a:pt x="-16611" y="121752"/>
                      <a:pt x="54532" y="225281"/>
                      <a:pt x="162269" y="245240"/>
                    </a:cubicBezTo>
                    <a:cubicBezTo>
                      <a:pt x="270006" y="265200"/>
                      <a:pt x="373563" y="194028"/>
                      <a:pt x="393532" y="86282"/>
                    </a:cubicBezTo>
                    <a:cubicBezTo>
                      <a:pt x="394368" y="81536"/>
                      <a:pt x="395018" y="76800"/>
                      <a:pt x="395575" y="72072"/>
                    </a:cubicBezTo>
                    <a:lnTo>
                      <a:pt x="6515" y="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" name="Google Shape;288;p8"/>
              <p:cNvSpPr/>
              <p:nvPr/>
            </p:nvSpPr>
            <p:spPr>
              <a:xfrm>
                <a:off x="6582851" y="1034043"/>
                <a:ext cx="168180" cy="85635"/>
              </a:xfrm>
              <a:custGeom>
                <a:avLst/>
                <a:gdLst/>
                <a:ahLst/>
                <a:cxnLst/>
                <a:rect l="l" t="t" r="r" b="b"/>
                <a:pathLst>
                  <a:path w="233584" h="118938" extrusionOk="0">
                    <a:moveTo>
                      <a:pt x="0" y="55131"/>
                    </a:moveTo>
                    <a:cubicBezTo>
                      <a:pt x="28049" y="85539"/>
                      <a:pt x="65756" y="107467"/>
                      <a:pt x="109594" y="115585"/>
                    </a:cubicBezTo>
                    <a:cubicBezTo>
                      <a:pt x="153432" y="123702"/>
                      <a:pt x="196527" y="116746"/>
                      <a:pt x="233584" y="98403"/>
                    </a:cubicBezTo>
                    <a:cubicBezTo>
                      <a:pt x="221232" y="50599"/>
                      <a:pt x="182316" y="11795"/>
                      <a:pt x="130585" y="2210"/>
                    </a:cubicBezTo>
                    <a:cubicBezTo>
                      <a:pt x="78853" y="-7374"/>
                      <a:pt x="28699" y="14935"/>
                      <a:pt x="0" y="5513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" name="Google Shape;289;p8"/>
              <p:cNvSpPr/>
              <p:nvPr/>
            </p:nvSpPr>
            <p:spPr>
              <a:xfrm>
                <a:off x="6571363" y="944836"/>
                <a:ext cx="236590" cy="75766"/>
              </a:xfrm>
              <a:custGeom>
                <a:avLst/>
                <a:gdLst/>
                <a:ahLst/>
                <a:cxnLst/>
                <a:rect l="l" t="t" r="r" b="b"/>
                <a:pathLst>
                  <a:path w="328597" h="105231" extrusionOk="0">
                    <a:moveTo>
                      <a:pt x="151296" y="100957"/>
                    </a:moveTo>
                    <a:cubicBezTo>
                      <a:pt x="220675" y="113811"/>
                      <a:pt x="286710" y="96880"/>
                      <a:pt x="328598" y="60871"/>
                    </a:cubicBezTo>
                    <a:lnTo>
                      <a:pt x="0" y="0"/>
                    </a:lnTo>
                    <a:cubicBezTo>
                      <a:pt x="26191" y="48621"/>
                      <a:pt x="81825" y="88093"/>
                      <a:pt x="151296" y="1009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8"/>
              <p:cNvSpPr/>
              <p:nvPr/>
            </p:nvSpPr>
            <p:spPr>
              <a:xfrm>
                <a:off x="6559085" y="845554"/>
                <a:ext cx="39527" cy="71490"/>
              </a:xfrm>
              <a:custGeom>
                <a:avLst/>
                <a:gdLst/>
                <a:ahLst/>
                <a:cxnLst/>
                <a:rect l="l" t="t" r="r" b="b"/>
                <a:pathLst>
                  <a:path w="54898" h="99291" extrusionOk="0">
                    <a:moveTo>
                      <a:pt x="53296" y="54438"/>
                    </a:moveTo>
                    <a:cubicBezTo>
                      <a:pt x="48282" y="81725"/>
                      <a:pt x="32585" y="101703"/>
                      <a:pt x="18283" y="99056"/>
                    </a:cubicBezTo>
                    <a:cubicBezTo>
                      <a:pt x="3979" y="96409"/>
                      <a:pt x="-3451" y="72140"/>
                      <a:pt x="1565" y="44853"/>
                    </a:cubicBezTo>
                    <a:cubicBezTo>
                      <a:pt x="6673" y="17566"/>
                      <a:pt x="22369" y="-2412"/>
                      <a:pt x="36579" y="235"/>
                    </a:cubicBezTo>
                    <a:cubicBezTo>
                      <a:pt x="50882" y="2882"/>
                      <a:pt x="58405" y="27151"/>
                      <a:pt x="53296" y="54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8"/>
              <p:cNvSpPr/>
              <p:nvPr/>
            </p:nvSpPr>
            <p:spPr>
              <a:xfrm>
                <a:off x="6797916" y="889787"/>
                <a:ext cx="39527" cy="71490"/>
              </a:xfrm>
              <a:custGeom>
                <a:avLst/>
                <a:gdLst/>
                <a:ahLst/>
                <a:cxnLst/>
                <a:rect l="l" t="t" r="r" b="b"/>
                <a:pathLst>
                  <a:path w="54898" h="99291" extrusionOk="0">
                    <a:moveTo>
                      <a:pt x="53297" y="54438"/>
                    </a:moveTo>
                    <a:cubicBezTo>
                      <a:pt x="48282" y="81725"/>
                      <a:pt x="32586" y="101703"/>
                      <a:pt x="18283" y="99056"/>
                    </a:cubicBezTo>
                    <a:cubicBezTo>
                      <a:pt x="3979" y="96409"/>
                      <a:pt x="-3451" y="72140"/>
                      <a:pt x="1565" y="44853"/>
                    </a:cubicBezTo>
                    <a:cubicBezTo>
                      <a:pt x="6673" y="17566"/>
                      <a:pt x="22276" y="-2412"/>
                      <a:pt x="36580" y="235"/>
                    </a:cubicBezTo>
                    <a:cubicBezTo>
                      <a:pt x="50882" y="2882"/>
                      <a:pt x="58406" y="27151"/>
                      <a:pt x="53297" y="54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2" name="Google Shape;292;p8"/>
            <p:cNvGrpSpPr/>
            <p:nvPr/>
          </p:nvGrpSpPr>
          <p:grpSpPr>
            <a:xfrm>
              <a:off x="8867166" y="716078"/>
              <a:ext cx="212384" cy="260659"/>
              <a:chOff x="5539395" y="106198"/>
              <a:chExt cx="145299" cy="178326"/>
            </a:xfrm>
          </p:grpSpPr>
          <p:sp>
            <p:nvSpPr>
              <p:cNvPr id="293" name="Google Shape;293;p8"/>
              <p:cNvSpPr/>
              <p:nvPr/>
            </p:nvSpPr>
            <p:spPr>
              <a:xfrm>
                <a:off x="5539395" y="106198"/>
                <a:ext cx="119993" cy="125965"/>
              </a:xfrm>
              <a:custGeom>
                <a:avLst/>
                <a:gdLst/>
                <a:ahLst/>
                <a:cxnLst/>
                <a:rect l="l" t="t" r="r" b="b"/>
                <a:pathLst>
                  <a:path w="166657" h="174951" extrusionOk="0">
                    <a:moveTo>
                      <a:pt x="53106" y="96517"/>
                    </a:moveTo>
                    <a:lnTo>
                      <a:pt x="0" y="50079"/>
                    </a:lnTo>
                    <a:lnTo>
                      <a:pt x="68496" y="60555"/>
                    </a:lnTo>
                    <a:lnTo>
                      <a:pt x="70317" y="0"/>
                    </a:lnTo>
                    <a:lnTo>
                      <a:pt x="94167" y="59673"/>
                    </a:lnTo>
                    <a:lnTo>
                      <a:pt x="157147" y="36686"/>
                    </a:lnTo>
                    <a:lnTo>
                      <a:pt x="108061" y="83784"/>
                    </a:lnTo>
                    <a:lnTo>
                      <a:pt x="166658" y="120637"/>
                    </a:lnTo>
                    <a:lnTo>
                      <a:pt x="97121" y="114526"/>
                    </a:lnTo>
                    <a:lnTo>
                      <a:pt x="103576" y="174951"/>
                    </a:lnTo>
                    <a:lnTo>
                      <a:pt x="72100" y="119309"/>
                    </a:lnTo>
                    <a:lnTo>
                      <a:pt x="12157" y="142361"/>
                    </a:lnTo>
                    <a:lnTo>
                      <a:pt x="53106" y="9651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294;p8"/>
              <p:cNvSpPr/>
              <p:nvPr/>
            </p:nvSpPr>
            <p:spPr>
              <a:xfrm>
                <a:off x="5633846" y="227571"/>
                <a:ext cx="50849" cy="56953"/>
              </a:xfrm>
              <a:custGeom>
                <a:avLst/>
                <a:gdLst/>
                <a:ahLst/>
                <a:cxnLst/>
                <a:rect l="l" t="t" r="r" b="b"/>
                <a:pathLst>
                  <a:path w="70623" h="79102" extrusionOk="0">
                    <a:moveTo>
                      <a:pt x="26154" y="30101"/>
                    </a:moveTo>
                    <a:lnTo>
                      <a:pt x="33343" y="0"/>
                    </a:lnTo>
                    <a:lnTo>
                      <a:pt x="43262" y="28727"/>
                    </a:lnTo>
                    <a:lnTo>
                      <a:pt x="67131" y="17080"/>
                    </a:lnTo>
                    <a:lnTo>
                      <a:pt x="48844" y="38516"/>
                    </a:lnTo>
                    <a:lnTo>
                      <a:pt x="70623" y="58271"/>
                    </a:lnTo>
                    <a:lnTo>
                      <a:pt x="42315" y="48834"/>
                    </a:lnTo>
                    <a:lnTo>
                      <a:pt x="39974" y="79103"/>
                    </a:lnTo>
                    <a:lnTo>
                      <a:pt x="28151" y="50859"/>
                    </a:lnTo>
                    <a:lnTo>
                      <a:pt x="6009" y="65701"/>
                    </a:lnTo>
                    <a:lnTo>
                      <a:pt x="21186" y="42119"/>
                    </a:lnTo>
                    <a:lnTo>
                      <a:pt x="0" y="23563"/>
                    </a:lnTo>
                    <a:lnTo>
                      <a:pt x="26154" y="3010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5" name="Google Shape;295;p8"/>
            <p:cNvGrpSpPr/>
            <p:nvPr/>
          </p:nvGrpSpPr>
          <p:grpSpPr>
            <a:xfrm>
              <a:off x="4430741" y="108529"/>
              <a:ext cx="380679" cy="380687"/>
              <a:chOff x="7700516" y="334470"/>
              <a:chExt cx="260436" cy="260441"/>
            </a:xfrm>
          </p:grpSpPr>
          <p:sp>
            <p:nvSpPr>
              <p:cNvPr id="296" name="Google Shape;296;p8"/>
              <p:cNvSpPr/>
              <p:nvPr/>
            </p:nvSpPr>
            <p:spPr>
              <a:xfrm>
                <a:off x="7700516" y="334470"/>
                <a:ext cx="260436" cy="260441"/>
              </a:xfrm>
              <a:custGeom>
                <a:avLst/>
                <a:gdLst/>
                <a:ahLst/>
                <a:cxnLst/>
                <a:rect l="l" t="t" r="r" b="b"/>
                <a:pathLst>
                  <a:path w="361716" h="361724" extrusionOk="0">
                    <a:moveTo>
                      <a:pt x="350822" y="119288"/>
                    </a:moveTo>
                    <a:cubicBezTo>
                      <a:pt x="316830" y="25399"/>
                      <a:pt x="213179" y="-23148"/>
                      <a:pt x="119281" y="10854"/>
                    </a:cubicBezTo>
                    <a:cubicBezTo>
                      <a:pt x="25383" y="44866"/>
                      <a:pt x="-23192" y="148544"/>
                      <a:pt x="10894" y="242442"/>
                    </a:cubicBezTo>
                    <a:cubicBezTo>
                      <a:pt x="44887" y="336331"/>
                      <a:pt x="148537" y="384877"/>
                      <a:pt x="242435" y="350866"/>
                    </a:cubicBezTo>
                    <a:cubicBezTo>
                      <a:pt x="336334" y="316854"/>
                      <a:pt x="384908" y="213176"/>
                      <a:pt x="350822" y="11928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8"/>
              <p:cNvSpPr/>
              <p:nvPr/>
            </p:nvSpPr>
            <p:spPr>
              <a:xfrm>
                <a:off x="7738687" y="435104"/>
                <a:ext cx="61037" cy="37940"/>
              </a:xfrm>
              <a:custGeom>
                <a:avLst/>
                <a:gdLst/>
                <a:ahLst/>
                <a:cxnLst/>
                <a:rect l="l" t="t" r="r" b="b"/>
                <a:pathLst>
                  <a:path w="84774" h="52695" extrusionOk="0">
                    <a:moveTo>
                      <a:pt x="38800" y="22845"/>
                    </a:moveTo>
                    <a:cubicBezTo>
                      <a:pt x="56725" y="19771"/>
                      <a:pt x="74372" y="28315"/>
                      <a:pt x="84774" y="38309"/>
                    </a:cubicBezTo>
                    <a:cubicBezTo>
                      <a:pt x="79852" y="13483"/>
                      <a:pt x="57840" y="-3346"/>
                      <a:pt x="34992" y="564"/>
                    </a:cubicBezTo>
                    <a:cubicBezTo>
                      <a:pt x="12052" y="4474"/>
                      <a:pt x="-3088" y="27647"/>
                      <a:pt x="535" y="52696"/>
                    </a:cubicBezTo>
                    <a:cubicBezTo>
                      <a:pt x="7036" y="39814"/>
                      <a:pt x="20782" y="25919"/>
                      <a:pt x="38800" y="228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8"/>
              <p:cNvSpPr/>
              <p:nvPr/>
            </p:nvSpPr>
            <p:spPr>
              <a:xfrm>
                <a:off x="7848658" y="395655"/>
                <a:ext cx="57654" cy="47662"/>
              </a:xfrm>
              <a:custGeom>
                <a:avLst/>
                <a:gdLst/>
                <a:ahLst/>
                <a:cxnLst/>
                <a:rect l="l" t="t" r="r" b="b"/>
                <a:pathLst>
                  <a:path w="80075" h="66197" extrusionOk="0">
                    <a:moveTo>
                      <a:pt x="31687" y="24886"/>
                    </a:moveTo>
                    <a:cubicBezTo>
                      <a:pt x="15898" y="34035"/>
                      <a:pt x="7818" y="51857"/>
                      <a:pt x="6239" y="66198"/>
                    </a:cubicBezTo>
                    <a:cubicBezTo>
                      <a:pt x="-5928" y="43982"/>
                      <a:pt x="202" y="16973"/>
                      <a:pt x="20264" y="5326"/>
                    </a:cubicBezTo>
                    <a:cubicBezTo>
                      <a:pt x="40324" y="-6320"/>
                      <a:pt x="66887" y="1779"/>
                      <a:pt x="80075" y="23326"/>
                    </a:cubicBezTo>
                    <a:cubicBezTo>
                      <a:pt x="66887" y="17595"/>
                      <a:pt x="47383" y="15729"/>
                      <a:pt x="31687" y="248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8"/>
              <p:cNvSpPr/>
              <p:nvPr/>
            </p:nvSpPr>
            <p:spPr>
              <a:xfrm>
                <a:off x="7748487" y="466702"/>
                <a:ext cx="64928" cy="64905"/>
              </a:xfrm>
              <a:custGeom>
                <a:avLst/>
                <a:gdLst/>
                <a:ahLst/>
                <a:cxnLst/>
                <a:rect l="l" t="t" r="r" b="b"/>
                <a:pathLst>
                  <a:path w="90178" h="90146" extrusionOk="0">
                    <a:moveTo>
                      <a:pt x="87492" y="29725"/>
                    </a:moveTo>
                    <a:cubicBezTo>
                      <a:pt x="78948" y="6330"/>
                      <a:pt x="53128" y="-5772"/>
                      <a:pt x="29723" y="2708"/>
                    </a:cubicBezTo>
                    <a:cubicBezTo>
                      <a:pt x="6319" y="11178"/>
                      <a:pt x="-5755" y="37016"/>
                      <a:pt x="2696" y="60421"/>
                    </a:cubicBezTo>
                    <a:cubicBezTo>
                      <a:pt x="11241" y="83817"/>
                      <a:pt x="37061" y="95919"/>
                      <a:pt x="60466" y="87439"/>
                    </a:cubicBezTo>
                    <a:cubicBezTo>
                      <a:pt x="83777" y="78959"/>
                      <a:pt x="95945" y="53130"/>
                      <a:pt x="87492" y="2972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300;p8"/>
              <p:cNvSpPr/>
              <p:nvPr/>
            </p:nvSpPr>
            <p:spPr>
              <a:xfrm>
                <a:off x="7856121" y="427726"/>
                <a:ext cx="64896" cy="64905"/>
              </a:xfrm>
              <a:custGeom>
                <a:avLst/>
                <a:gdLst/>
                <a:ahLst/>
                <a:cxnLst/>
                <a:rect l="l" t="t" r="r" b="b"/>
                <a:pathLst>
                  <a:path w="90133" h="90146" extrusionOk="0">
                    <a:moveTo>
                      <a:pt x="87437" y="29725"/>
                    </a:moveTo>
                    <a:cubicBezTo>
                      <a:pt x="78985" y="6330"/>
                      <a:pt x="53165" y="-5772"/>
                      <a:pt x="29760" y="2708"/>
                    </a:cubicBezTo>
                    <a:cubicBezTo>
                      <a:pt x="6355" y="11178"/>
                      <a:pt x="-5811" y="37016"/>
                      <a:pt x="2734" y="60421"/>
                    </a:cubicBezTo>
                    <a:cubicBezTo>
                      <a:pt x="11185" y="83817"/>
                      <a:pt x="37005" y="95918"/>
                      <a:pt x="60410" y="87439"/>
                    </a:cubicBezTo>
                    <a:cubicBezTo>
                      <a:pt x="83815" y="78968"/>
                      <a:pt x="95889" y="53130"/>
                      <a:pt x="87437" y="2972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" name="Google Shape;301;p8"/>
              <p:cNvSpPr/>
              <p:nvPr/>
            </p:nvSpPr>
            <p:spPr>
              <a:xfrm>
                <a:off x="7778720" y="454375"/>
                <a:ext cx="113135" cy="68712"/>
              </a:xfrm>
              <a:custGeom>
                <a:avLst/>
                <a:gdLst/>
                <a:ahLst/>
                <a:cxnLst/>
                <a:rect l="l" t="t" r="r" b="b"/>
                <a:pathLst>
                  <a:path w="157132" h="95434" extrusionOk="0">
                    <a:moveTo>
                      <a:pt x="99595" y="90019"/>
                    </a:moveTo>
                    <a:cubicBezTo>
                      <a:pt x="63467" y="103124"/>
                      <a:pt x="24737" y="91979"/>
                      <a:pt x="1146" y="61617"/>
                    </a:cubicBezTo>
                    <a:cubicBezTo>
                      <a:pt x="-711" y="59295"/>
                      <a:pt x="-247" y="55961"/>
                      <a:pt x="2075" y="54150"/>
                    </a:cubicBezTo>
                    <a:cubicBezTo>
                      <a:pt x="4397" y="52348"/>
                      <a:pt x="7741" y="52766"/>
                      <a:pt x="9505" y="55079"/>
                    </a:cubicBezTo>
                    <a:cubicBezTo>
                      <a:pt x="30310" y="81735"/>
                      <a:pt x="64210" y="91515"/>
                      <a:pt x="95974" y="80016"/>
                    </a:cubicBezTo>
                    <a:cubicBezTo>
                      <a:pt x="127738" y="68509"/>
                      <a:pt x="147520" y="39262"/>
                      <a:pt x="146405" y="5501"/>
                    </a:cubicBezTo>
                    <a:cubicBezTo>
                      <a:pt x="146313" y="2567"/>
                      <a:pt x="148635" y="105"/>
                      <a:pt x="151514" y="3"/>
                    </a:cubicBezTo>
                    <a:cubicBezTo>
                      <a:pt x="154486" y="-99"/>
                      <a:pt x="156900" y="2204"/>
                      <a:pt x="157086" y="5139"/>
                    </a:cubicBezTo>
                    <a:cubicBezTo>
                      <a:pt x="158293" y="43590"/>
                      <a:pt x="135817" y="76905"/>
                      <a:pt x="99595" y="900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2" name="Google Shape;302;p8"/>
            <p:cNvGrpSpPr/>
            <p:nvPr/>
          </p:nvGrpSpPr>
          <p:grpSpPr>
            <a:xfrm rot="5400000">
              <a:off x="47992" y="125717"/>
              <a:ext cx="344608" cy="346322"/>
              <a:chOff x="4979184" y="993907"/>
              <a:chExt cx="235759" cy="236931"/>
            </a:xfrm>
          </p:grpSpPr>
          <p:sp>
            <p:nvSpPr>
              <p:cNvPr id="303" name="Google Shape;303;p8"/>
              <p:cNvSpPr/>
              <p:nvPr/>
            </p:nvSpPr>
            <p:spPr>
              <a:xfrm>
                <a:off x="4979184" y="1051898"/>
                <a:ext cx="177134" cy="178940"/>
              </a:xfrm>
              <a:custGeom>
                <a:avLst/>
                <a:gdLst/>
                <a:ahLst/>
                <a:cxnLst/>
                <a:rect l="l" t="t" r="r" b="b"/>
                <a:pathLst>
                  <a:path w="246020" h="248528" extrusionOk="0">
                    <a:moveTo>
                      <a:pt x="77691" y="118882"/>
                    </a:moveTo>
                    <a:lnTo>
                      <a:pt x="31225" y="30213"/>
                    </a:lnTo>
                    <a:lnTo>
                      <a:pt x="116486" y="79177"/>
                    </a:lnTo>
                    <a:lnTo>
                      <a:pt x="149940" y="0"/>
                    </a:lnTo>
                    <a:lnTo>
                      <a:pt x="150906" y="91168"/>
                    </a:lnTo>
                    <a:lnTo>
                      <a:pt x="246020" y="93044"/>
                    </a:lnTo>
                    <a:lnTo>
                      <a:pt x="156924" y="130204"/>
                    </a:lnTo>
                    <a:lnTo>
                      <a:pt x="215566" y="209000"/>
                    </a:lnTo>
                    <a:lnTo>
                      <a:pt x="126693" y="165264"/>
                    </a:lnTo>
                    <a:lnTo>
                      <a:pt x="104263" y="248528"/>
                    </a:lnTo>
                    <a:lnTo>
                      <a:pt x="91131" y="158772"/>
                    </a:lnTo>
                    <a:lnTo>
                      <a:pt x="0" y="158540"/>
                    </a:lnTo>
                    <a:lnTo>
                      <a:pt x="77691" y="11888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" name="Google Shape;304;p8"/>
              <p:cNvSpPr/>
              <p:nvPr/>
            </p:nvSpPr>
            <p:spPr>
              <a:xfrm>
                <a:off x="5167037" y="1168095"/>
                <a:ext cx="47906" cy="48902"/>
              </a:xfrm>
              <a:custGeom>
                <a:avLst/>
                <a:gdLst/>
                <a:ahLst/>
                <a:cxnLst/>
                <a:rect l="l" t="t" r="r" b="b"/>
                <a:pathLst>
                  <a:path w="66536" h="67920" extrusionOk="0">
                    <a:moveTo>
                      <a:pt x="28253" y="22708"/>
                    </a:moveTo>
                    <a:lnTo>
                      <a:pt x="43940" y="0"/>
                    </a:lnTo>
                    <a:lnTo>
                      <a:pt x="42918" y="27092"/>
                    </a:lnTo>
                    <a:lnTo>
                      <a:pt x="66536" y="25104"/>
                    </a:lnTo>
                    <a:lnTo>
                      <a:pt x="44395" y="37030"/>
                    </a:lnTo>
                    <a:lnTo>
                      <a:pt x="56134" y="60490"/>
                    </a:lnTo>
                    <a:lnTo>
                      <a:pt x="35646" y="43503"/>
                    </a:lnTo>
                    <a:lnTo>
                      <a:pt x="23925" y="67920"/>
                    </a:lnTo>
                    <a:lnTo>
                      <a:pt x="23210" y="40615"/>
                    </a:lnTo>
                    <a:lnTo>
                      <a:pt x="0" y="45816"/>
                    </a:lnTo>
                    <a:lnTo>
                      <a:pt x="20238" y="31104"/>
                    </a:lnTo>
                    <a:lnTo>
                      <a:pt x="8610" y="8823"/>
                    </a:lnTo>
                    <a:lnTo>
                      <a:pt x="28253" y="2270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8"/>
              <p:cNvSpPr/>
              <p:nvPr/>
            </p:nvSpPr>
            <p:spPr>
              <a:xfrm>
                <a:off x="5003909" y="993907"/>
                <a:ext cx="31476" cy="32138"/>
              </a:xfrm>
              <a:custGeom>
                <a:avLst/>
                <a:gdLst/>
                <a:ahLst/>
                <a:cxnLst/>
                <a:rect l="l" t="t" r="r" b="b"/>
                <a:pathLst>
                  <a:path w="43716" h="44636" extrusionOk="0">
                    <a:moveTo>
                      <a:pt x="18566" y="14925"/>
                    </a:moveTo>
                    <a:lnTo>
                      <a:pt x="28875" y="0"/>
                    </a:lnTo>
                    <a:lnTo>
                      <a:pt x="28197" y="17804"/>
                    </a:lnTo>
                    <a:lnTo>
                      <a:pt x="43717" y="16504"/>
                    </a:lnTo>
                    <a:lnTo>
                      <a:pt x="29172" y="24334"/>
                    </a:lnTo>
                    <a:lnTo>
                      <a:pt x="36881" y="39751"/>
                    </a:lnTo>
                    <a:lnTo>
                      <a:pt x="23423" y="28587"/>
                    </a:lnTo>
                    <a:lnTo>
                      <a:pt x="15715" y="44636"/>
                    </a:lnTo>
                    <a:lnTo>
                      <a:pt x="15250" y="26693"/>
                    </a:lnTo>
                    <a:lnTo>
                      <a:pt x="0" y="30111"/>
                    </a:lnTo>
                    <a:lnTo>
                      <a:pt x="13300" y="20442"/>
                    </a:lnTo>
                    <a:lnTo>
                      <a:pt x="5656" y="5805"/>
                    </a:lnTo>
                    <a:lnTo>
                      <a:pt x="18566" y="1492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6" name="Google Shape;306;p8"/>
            <p:cNvGrpSpPr/>
            <p:nvPr/>
          </p:nvGrpSpPr>
          <p:grpSpPr>
            <a:xfrm rot="-5400000">
              <a:off x="8734092" y="4697717"/>
              <a:ext cx="344608" cy="346322"/>
              <a:chOff x="4979184" y="993907"/>
              <a:chExt cx="235759" cy="236931"/>
            </a:xfrm>
          </p:grpSpPr>
          <p:sp>
            <p:nvSpPr>
              <p:cNvPr id="307" name="Google Shape;307;p8"/>
              <p:cNvSpPr/>
              <p:nvPr/>
            </p:nvSpPr>
            <p:spPr>
              <a:xfrm>
                <a:off x="4979184" y="1051898"/>
                <a:ext cx="177134" cy="178940"/>
              </a:xfrm>
              <a:custGeom>
                <a:avLst/>
                <a:gdLst/>
                <a:ahLst/>
                <a:cxnLst/>
                <a:rect l="l" t="t" r="r" b="b"/>
                <a:pathLst>
                  <a:path w="246020" h="248528" extrusionOk="0">
                    <a:moveTo>
                      <a:pt x="77691" y="118882"/>
                    </a:moveTo>
                    <a:lnTo>
                      <a:pt x="31225" y="30213"/>
                    </a:lnTo>
                    <a:lnTo>
                      <a:pt x="116486" y="79177"/>
                    </a:lnTo>
                    <a:lnTo>
                      <a:pt x="149940" y="0"/>
                    </a:lnTo>
                    <a:lnTo>
                      <a:pt x="150906" y="91168"/>
                    </a:lnTo>
                    <a:lnTo>
                      <a:pt x="246020" y="93044"/>
                    </a:lnTo>
                    <a:lnTo>
                      <a:pt x="156924" y="130204"/>
                    </a:lnTo>
                    <a:lnTo>
                      <a:pt x="215566" y="209000"/>
                    </a:lnTo>
                    <a:lnTo>
                      <a:pt x="126693" y="165264"/>
                    </a:lnTo>
                    <a:lnTo>
                      <a:pt x="104263" y="248528"/>
                    </a:lnTo>
                    <a:lnTo>
                      <a:pt x="91131" y="158772"/>
                    </a:lnTo>
                    <a:lnTo>
                      <a:pt x="0" y="158540"/>
                    </a:lnTo>
                    <a:lnTo>
                      <a:pt x="77691" y="11888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8;p8"/>
              <p:cNvSpPr/>
              <p:nvPr/>
            </p:nvSpPr>
            <p:spPr>
              <a:xfrm>
                <a:off x="5167037" y="1168095"/>
                <a:ext cx="47906" cy="48902"/>
              </a:xfrm>
              <a:custGeom>
                <a:avLst/>
                <a:gdLst/>
                <a:ahLst/>
                <a:cxnLst/>
                <a:rect l="l" t="t" r="r" b="b"/>
                <a:pathLst>
                  <a:path w="66536" h="67920" extrusionOk="0">
                    <a:moveTo>
                      <a:pt x="28253" y="22708"/>
                    </a:moveTo>
                    <a:lnTo>
                      <a:pt x="43940" y="0"/>
                    </a:lnTo>
                    <a:lnTo>
                      <a:pt x="42918" y="27092"/>
                    </a:lnTo>
                    <a:lnTo>
                      <a:pt x="66536" y="25104"/>
                    </a:lnTo>
                    <a:lnTo>
                      <a:pt x="44395" y="37030"/>
                    </a:lnTo>
                    <a:lnTo>
                      <a:pt x="56134" y="60490"/>
                    </a:lnTo>
                    <a:lnTo>
                      <a:pt x="35646" y="43503"/>
                    </a:lnTo>
                    <a:lnTo>
                      <a:pt x="23925" y="67920"/>
                    </a:lnTo>
                    <a:lnTo>
                      <a:pt x="23210" y="40615"/>
                    </a:lnTo>
                    <a:lnTo>
                      <a:pt x="0" y="45816"/>
                    </a:lnTo>
                    <a:lnTo>
                      <a:pt x="20238" y="31104"/>
                    </a:lnTo>
                    <a:lnTo>
                      <a:pt x="8610" y="8823"/>
                    </a:lnTo>
                    <a:lnTo>
                      <a:pt x="28253" y="2270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8"/>
              <p:cNvSpPr/>
              <p:nvPr/>
            </p:nvSpPr>
            <p:spPr>
              <a:xfrm>
                <a:off x="5003909" y="993907"/>
                <a:ext cx="31476" cy="32138"/>
              </a:xfrm>
              <a:custGeom>
                <a:avLst/>
                <a:gdLst/>
                <a:ahLst/>
                <a:cxnLst/>
                <a:rect l="l" t="t" r="r" b="b"/>
                <a:pathLst>
                  <a:path w="43716" h="44636" extrusionOk="0">
                    <a:moveTo>
                      <a:pt x="18566" y="14925"/>
                    </a:moveTo>
                    <a:lnTo>
                      <a:pt x="28875" y="0"/>
                    </a:lnTo>
                    <a:lnTo>
                      <a:pt x="28197" y="17804"/>
                    </a:lnTo>
                    <a:lnTo>
                      <a:pt x="43717" y="16504"/>
                    </a:lnTo>
                    <a:lnTo>
                      <a:pt x="29172" y="24334"/>
                    </a:lnTo>
                    <a:lnTo>
                      <a:pt x="36881" y="39751"/>
                    </a:lnTo>
                    <a:lnTo>
                      <a:pt x="23423" y="28587"/>
                    </a:lnTo>
                    <a:lnTo>
                      <a:pt x="15715" y="44636"/>
                    </a:lnTo>
                    <a:lnTo>
                      <a:pt x="15250" y="26693"/>
                    </a:lnTo>
                    <a:lnTo>
                      <a:pt x="0" y="30111"/>
                    </a:lnTo>
                    <a:lnTo>
                      <a:pt x="13300" y="20442"/>
                    </a:lnTo>
                    <a:lnTo>
                      <a:pt x="5656" y="5805"/>
                    </a:lnTo>
                    <a:lnTo>
                      <a:pt x="18566" y="1492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0"/>
          <p:cNvSpPr>
            <a:spLocks noGrp="1"/>
          </p:cNvSpPr>
          <p:nvPr>
            <p:ph type="pic" idx="2"/>
          </p:nvPr>
        </p:nvSpPr>
        <p:spPr>
          <a:xfrm>
            <a:off x="-7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377" name="Google Shape;377;p10"/>
          <p:cNvSpPr txBox="1">
            <a:spLocks noGrp="1"/>
          </p:cNvSpPr>
          <p:nvPr>
            <p:ph type="title"/>
          </p:nvPr>
        </p:nvSpPr>
        <p:spPr>
          <a:xfrm>
            <a:off x="720000" y="4020000"/>
            <a:ext cx="7704000" cy="5673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11"/>
          <p:cNvGrpSpPr/>
          <p:nvPr/>
        </p:nvGrpSpPr>
        <p:grpSpPr>
          <a:xfrm>
            <a:off x="-24150" y="0"/>
            <a:ext cx="9168300" cy="5143500"/>
            <a:chOff x="-24150" y="0"/>
            <a:chExt cx="9168300" cy="5143500"/>
          </a:xfrm>
        </p:grpSpPr>
        <p:sp>
          <p:nvSpPr>
            <p:cNvPr id="380" name="Google Shape;380;p11"/>
            <p:cNvSpPr/>
            <p:nvPr/>
          </p:nvSpPr>
          <p:spPr>
            <a:xfrm>
              <a:off x="-24150" y="0"/>
              <a:ext cx="9168300" cy="5143500"/>
            </a:xfrm>
            <a:prstGeom prst="frame">
              <a:avLst>
                <a:gd name="adj1" fmla="val 6829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grpSp>
          <p:nvGrpSpPr>
            <p:cNvPr id="381" name="Google Shape;381;p11"/>
            <p:cNvGrpSpPr/>
            <p:nvPr/>
          </p:nvGrpSpPr>
          <p:grpSpPr>
            <a:xfrm flipH="1">
              <a:off x="216149" y="166299"/>
              <a:ext cx="632884" cy="632917"/>
              <a:chOff x="6974995" y="262820"/>
              <a:chExt cx="432978" cy="433001"/>
            </a:xfrm>
          </p:grpSpPr>
          <p:sp>
            <p:nvSpPr>
              <p:cNvPr id="382" name="Google Shape;382;p11"/>
              <p:cNvSpPr/>
              <p:nvPr/>
            </p:nvSpPr>
            <p:spPr>
              <a:xfrm>
                <a:off x="6974995" y="262820"/>
                <a:ext cx="432978" cy="433001"/>
              </a:xfrm>
              <a:custGeom>
                <a:avLst/>
                <a:gdLst/>
                <a:ahLst/>
                <a:cxnLst/>
                <a:rect l="l" t="t" r="r" b="b"/>
                <a:pathLst>
                  <a:path w="601358" h="601390" extrusionOk="0">
                    <a:moveTo>
                      <a:pt x="600768" y="281989"/>
                    </a:moveTo>
                    <a:cubicBezTo>
                      <a:pt x="590459" y="116242"/>
                      <a:pt x="447708" y="-9735"/>
                      <a:pt x="281923" y="592"/>
                    </a:cubicBezTo>
                    <a:cubicBezTo>
                      <a:pt x="116231" y="10920"/>
                      <a:pt x="-9801" y="153653"/>
                      <a:pt x="600" y="319400"/>
                    </a:cubicBezTo>
                    <a:cubicBezTo>
                      <a:pt x="10910" y="485147"/>
                      <a:pt x="153661" y="611135"/>
                      <a:pt x="319353" y="600797"/>
                    </a:cubicBezTo>
                    <a:cubicBezTo>
                      <a:pt x="485137" y="590470"/>
                      <a:pt x="611078" y="447728"/>
                      <a:pt x="600768" y="281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p11"/>
              <p:cNvSpPr/>
              <p:nvPr/>
            </p:nvSpPr>
            <p:spPr>
              <a:xfrm>
                <a:off x="7075565" y="402488"/>
                <a:ext cx="30511" cy="57861"/>
              </a:xfrm>
              <a:custGeom>
                <a:avLst/>
                <a:gdLst/>
                <a:ahLst/>
                <a:cxnLst/>
                <a:rect l="l" t="t" r="r" b="b"/>
                <a:pathLst>
                  <a:path w="42376" h="80363" extrusionOk="0">
                    <a:moveTo>
                      <a:pt x="42225" y="38872"/>
                    </a:moveTo>
                    <a:cubicBezTo>
                      <a:pt x="43618" y="61051"/>
                      <a:pt x="35259" y="79617"/>
                      <a:pt x="23649" y="80341"/>
                    </a:cubicBezTo>
                    <a:cubicBezTo>
                      <a:pt x="12040" y="81066"/>
                      <a:pt x="1545" y="63670"/>
                      <a:pt x="152" y="41491"/>
                    </a:cubicBezTo>
                    <a:cubicBezTo>
                      <a:pt x="-1241" y="19312"/>
                      <a:pt x="7117" y="746"/>
                      <a:pt x="18727" y="22"/>
                    </a:cubicBezTo>
                    <a:cubicBezTo>
                      <a:pt x="30337" y="-703"/>
                      <a:pt x="40831" y="16693"/>
                      <a:pt x="42225" y="388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" name="Google Shape;384;p11"/>
              <p:cNvSpPr/>
              <p:nvPr/>
            </p:nvSpPr>
            <p:spPr>
              <a:xfrm>
                <a:off x="7269661" y="390393"/>
                <a:ext cx="30499" cy="57861"/>
              </a:xfrm>
              <a:custGeom>
                <a:avLst/>
                <a:gdLst/>
                <a:ahLst/>
                <a:cxnLst/>
                <a:rect l="l" t="t" r="r" b="b"/>
                <a:pathLst>
                  <a:path w="42360" h="80363" extrusionOk="0">
                    <a:moveTo>
                      <a:pt x="42207" y="38872"/>
                    </a:moveTo>
                    <a:cubicBezTo>
                      <a:pt x="43600" y="61051"/>
                      <a:pt x="35335" y="79617"/>
                      <a:pt x="23725" y="80341"/>
                    </a:cubicBezTo>
                    <a:cubicBezTo>
                      <a:pt x="12116" y="81066"/>
                      <a:pt x="1528" y="63670"/>
                      <a:pt x="134" y="41491"/>
                    </a:cubicBezTo>
                    <a:cubicBezTo>
                      <a:pt x="-1165" y="19312"/>
                      <a:pt x="7100" y="746"/>
                      <a:pt x="18710" y="22"/>
                    </a:cubicBezTo>
                    <a:cubicBezTo>
                      <a:pt x="30319" y="-703"/>
                      <a:pt x="40814" y="16693"/>
                      <a:pt x="42207" y="388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" name="Google Shape;385;p11"/>
              <p:cNvSpPr/>
              <p:nvPr/>
            </p:nvSpPr>
            <p:spPr>
              <a:xfrm>
                <a:off x="7079344" y="461804"/>
                <a:ext cx="224847" cy="136658"/>
              </a:xfrm>
              <a:custGeom>
                <a:avLst/>
                <a:gdLst/>
                <a:ahLst/>
                <a:cxnLst/>
                <a:rect l="l" t="t" r="r" b="b"/>
                <a:pathLst>
                  <a:path w="312287" h="189803" extrusionOk="0">
                    <a:moveTo>
                      <a:pt x="656" y="19188"/>
                    </a:moveTo>
                    <a:cubicBezTo>
                      <a:pt x="-88" y="27101"/>
                      <a:pt x="-180" y="35172"/>
                      <a:pt x="284" y="43355"/>
                    </a:cubicBezTo>
                    <a:cubicBezTo>
                      <a:pt x="5671" y="129433"/>
                      <a:pt x="79786" y="194864"/>
                      <a:pt x="165883" y="189496"/>
                    </a:cubicBezTo>
                    <a:cubicBezTo>
                      <a:pt x="251979" y="184137"/>
                      <a:pt x="317365" y="110003"/>
                      <a:pt x="311977" y="23934"/>
                    </a:cubicBezTo>
                    <a:cubicBezTo>
                      <a:pt x="311513" y="15752"/>
                      <a:pt x="310399" y="7765"/>
                      <a:pt x="308634" y="0"/>
                    </a:cubicBezTo>
                    <a:lnTo>
                      <a:pt x="656" y="1919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86;p11"/>
              <p:cNvSpPr/>
              <p:nvPr/>
            </p:nvSpPr>
            <p:spPr>
              <a:xfrm>
                <a:off x="7081084" y="464529"/>
                <a:ext cx="223149" cy="133762"/>
              </a:xfrm>
              <a:custGeom>
                <a:avLst/>
                <a:gdLst/>
                <a:ahLst/>
                <a:cxnLst/>
                <a:rect l="l" t="t" r="r" b="b"/>
                <a:pathLst>
                  <a:path w="309929" h="185780" extrusionOk="0">
                    <a:moveTo>
                      <a:pt x="309929" y="28606"/>
                    </a:moveTo>
                    <a:cubicBezTo>
                      <a:pt x="291446" y="44154"/>
                      <a:pt x="271293" y="57249"/>
                      <a:pt x="249559" y="67447"/>
                    </a:cubicBezTo>
                    <a:cubicBezTo>
                      <a:pt x="248166" y="44961"/>
                      <a:pt x="246773" y="22476"/>
                      <a:pt x="245380" y="0"/>
                    </a:cubicBezTo>
                    <a:lnTo>
                      <a:pt x="236557" y="548"/>
                    </a:lnTo>
                    <a:cubicBezTo>
                      <a:pt x="238042" y="24139"/>
                      <a:pt x="239529" y="47738"/>
                      <a:pt x="240922" y="71329"/>
                    </a:cubicBezTo>
                    <a:cubicBezTo>
                      <a:pt x="217795" y="81239"/>
                      <a:pt x="193277" y="88056"/>
                      <a:pt x="167735" y="91326"/>
                    </a:cubicBezTo>
                    <a:cubicBezTo>
                      <a:pt x="166527" y="91474"/>
                      <a:pt x="165320" y="91539"/>
                      <a:pt x="164113" y="91669"/>
                    </a:cubicBezTo>
                    <a:cubicBezTo>
                      <a:pt x="162348" y="62905"/>
                      <a:pt x="160584" y="34151"/>
                      <a:pt x="158726" y="5396"/>
                    </a:cubicBezTo>
                    <a:lnTo>
                      <a:pt x="149903" y="5944"/>
                    </a:lnTo>
                    <a:cubicBezTo>
                      <a:pt x="151761" y="34801"/>
                      <a:pt x="153525" y="63667"/>
                      <a:pt x="155290" y="92523"/>
                    </a:cubicBezTo>
                    <a:cubicBezTo>
                      <a:pt x="127519" y="94520"/>
                      <a:pt x="99564" y="91446"/>
                      <a:pt x="72537" y="84963"/>
                    </a:cubicBezTo>
                    <a:cubicBezTo>
                      <a:pt x="71051" y="60323"/>
                      <a:pt x="69471" y="35683"/>
                      <a:pt x="67986" y="11043"/>
                    </a:cubicBezTo>
                    <a:lnTo>
                      <a:pt x="59163" y="11591"/>
                    </a:lnTo>
                    <a:cubicBezTo>
                      <a:pt x="60556" y="35284"/>
                      <a:pt x="62041" y="58967"/>
                      <a:pt x="63528" y="82660"/>
                    </a:cubicBezTo>
                    <a:cubicBezTo>
                      <a:pt x="62878" y="82474"/>
                      <a:pt x="62135" y="82316"/>
                      <a:pt x="61484" y="82131"/>
                    </a:cubicBezTo>
                    <a:cubicBezTo>
                      <a:pt x="42537" y="76911"/>
                      <a:pt x="19876" y="68682"/>
                      <a:pt x="0" y="56943"/>
                    </a:cubicBezTo>
                    <a:cubicBezTo>
                      <a:pt x="650" y="60444"/>
                      <a:pt x="1393" y="63890"/>
                      <a:pt x="2229" y="67298"/>
                    </a:cubicBezTo>
                    <a:cubicBezTo>
                      <a:pt x="11795" y="72416"/>
                      <a:pt x="21733" y="76865"/>
                      <a:pt x="31207" y="80905"/>
                    </a:cubicBezTo>
                    <a:cubicBezTo>
                      <a:pt x="41980" y="85437"/>
                      <a:pt x="52940" y="89078"/>
                      <a:pt x="64178" y="92068"/>
                    </a:cubicBezTo>
                    <a:cubicBezTo>
                      <a:pt x="65571" y="114916"/>
                      <a:pt x="66964" y="137773"/>
                      <a:pt x="68450" y="160621"/>
                    </a:cubicBezTo>
                    <a:cubicBezTo>
                      <a:pt x="71422" y="162580"/>
                      <a:pt x="74487" y="164401"/>
                      <a:pt x="77645" y="166147"/>
                    </a:cubicBezTo>
                    <a:cubicBezTo>
                      <a:pt x="76159" y="142231"/>
                      <a:pt x="74673" y="118315"/>
                      <a:pt x="73186" y="94400"/>
                    </a:cubicBezTo>
                    <a:cubicBezTo>
                      <a:pt x="97149" y="99935"/>
                      <a:pt x="121947" y="102183"/>
                      <a:pt x="146652" y="101718"/>
                    </a:cubicBezTo>
                    <a:cubicBezTo>
                      <a:pt x="149717" y="101663"/>
                      <a:pt x="152782" y="101430"/>
                      <a:pt x="155847" y="101254"/>
                    </a:cubicBezTo>
                    <a:cubicBezTo>
                      <a:pt x="157612" y="129433"/>
                      <a:pt x="159377" y="157611"/>
                      <a:pt x="161141" y="185781"/>
                    </a:cubicBezTo>
                    <a:cubicBezTo>
                      <a:pt x="161884" y="185744"/>
                      <a:pt x="162720" y="185744"/>
                      <a:pt x="163463" y="185697"/>
                    </a:cubicBezTo>
                    <a:cubicBezTo>
                      <a:pt x="165692" y="185567"/>
                      <a:pt x="167828" y="185354"/>
                      <a:pt x="169964" y="185131"/>
                    </a:cubicBezTo>
                    <a:cubicBezTo>
                      <a:pt x="168200" y="156971"/>
                      <a:pt x="166435" y="128801"/>
                      <a:pt x="164670" y="100632"/>
                    </a:cubicBezTo>
                    <a:cubicBezTo>
                      <a:pt x="191233" y="98152"/>
                      <a:pt x="217145" y="91381"/>
                      <a:pt x="241572" y="81091"/>
                    </a:cubicBezTo>
                    <a:cubicBezTo>
                      <a:pt x="243150" y="105944"/>
                      <a:pt x="244730" y="130789"/>
                      <a:pt x="246216" y="155642"/>
                    </a:cubicBezTo>
                    <a:cubicBezTo>
                      <a:pt x="249095" y="153516"/>
                      <a:pt x="251974" y="151324"/>
                      <a:pt x="254668" y="149011"/>
                    </a:cubicBezTo>
                    <a:cubicBezTo>
                      <a:pt x="253182" y="125132"/>
                      <a:pt x="251695" y="101245"/>
                      <a:pt x="250210" y="77366"/>
                    </a:cubicBezTo>
                    <a:cubicBezTo>
                      <a:pt x="271385" y="67596"/>
                      <a:pt x="291354" y="55122"/>
                      <a:pt x="309557" y="40513"/>
                    </a:cubicBezTo>
                    <a:cubicBezTo>
                      <a:pt x="309743" y="36575"/>
                      <a:pt x="309929" y="32609"/>
                      <a:pt x="309929" y="2859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7" name="Google Shape;387;p11"/>
            <p:cNvGrpSpPr/>
            <p:nvPr/>
          </p:nvGrpSpPr>
          <p:grpSpPr>
            <a:xfrm>
              <a:off x="70520" y="1010701"/>
              <a:ext cx="608666" cy="608645"/>
              <a:chOff x="6416034" y="715105"/>
              <a:chExt cx="540845" cy="540825"/>
            </a:xfrm>
          </p:grpSpPr>
          <p:sp>
            <p:nvSpPr>
              <p:cNvPr id="388" name="Google Shape;388;p11"/>
              <p:cNvSpPr/>
              <p:nvPr/>
            </p:nvSpPr>
            <p:spPr>
              <a:xfrm>
                <a:off x="6416034" y="715105"/>
                <a:ext cx="540845" cy="540825"/>
              </a:xfrm>
              <a:custGeom>
                <a:avLst/>
                <a:gdLst/>
                <a:ahLst/>
                <a:cxnLst/>
                <a:rect l="l" t="t" r="r" b="b"/>
                <a:pathLst>
                  <a:path w="751173" h="751146" extrusionOk="0">
                    <a:moveTo>
                      <a:pt x="744846" y="443963"/>
                    </a:moveTo>
                    <a:cubicBezTo>
                      <a:pt x="782553" y="240043"/>
                      <a:pt x="647882" y="44120"/>
                      <a:pt x="443926" y="6348"/>
                    </a:cubicBezTo>
                    <a:cubicBezTo>
                      <a:pt x="240062" y="-31425"/>
                      <a:pt x="44121" y="103264"/>
                      <a:pt x="6348" y="307184"/>
                    </a:cubicBezTo>
                    <a:cubicBezTo>
                      <a:pt x="-31425" y="511103"/>
                      <a:pt x="103255" y="707026"/>
                      <a:pt x="307211" y="744799"/>
                    </a:cubicBezTo>
                    <a:cubicBezTo>
                      <a:pt x="511075" y="782572"/>
                      <a:pt x="707045" y="647883"/>
                      <a:pt x="744846" y="4439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" name="Google Shape;389;p11"/>
              <p:cNvSpPr/>
              <p:nvPr/>
            </p:nvSpPr>
            <p:spPr>
              <a:xfrm>
                <a:off x="6544972" y="940815"/>
                <a:ext cx="284814" cy="178988"/>
              </a:xfrm>
              <a:custGeom>
                <a:avLst/>
                <a:gdLst/>
                <a:ahLst/>
                <a:cxnLst/>
                <a:rect l="l" t="t" r="r" b="b"/>
                <a:pathLst>
                  <a:path w="395575" h="248594" extrusionOk="0">
                    <a:moveTo>
                      <a:pt x="6515" y="0"/>
                    </a:moveTo>
                    <a:cubicBezTo>
                      <a:pt x="5308" y="4597"/>
                      <a:pt x="4193" y="9250"/>
                      <a:pt x="3358" y="14006"/>
                    </a:cubicBezTo>
                    <a:cubicBezTo>
                      <a:pt x="-16611" y="121752"/>
                      <a:pt x="54532" y="225281"/>
                      <a:pt x="162269" y="245240"/>
                    </a:cubicBezTo>
                    <a:cubicBezTo>
                      <a:pt x="270006" y="265200"/>
                      <a:pt x="373563" y="194028"/>
                      <a:pt x="393532" y="86282"/>
                    </a:cubicBezTo>
                    <a:cubicBezTo>
                      <a:pt x="394368" y="81536"/>
                      <a:pt x="395018" y="76800"/>
                      <a:pt x="395575" y="72072"/>
                    </a:cubicBezTo>
                    <a:lnTo>
                      <a:pt x="6515" y="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" name="Google Shape;390;p11"/>
              <p:cNvSpPr/>
              <p:nvPr/>
            </p:nvSpPr>
            <p:spPr>
              <a:xfrm>
                <a:off x="6571363" y="944836"/>
                <a:ext cx="236590" cy="75766"/>
              </a:xfrm>
              <a:custGeom>
                <a:avLst/>
                <a:gdLst/>
                <a:ahLst/>
                <a:cxnLst/>
                <a:rect l="l" t="t" r="r" b="b"/>
                <a:pathLst>
                  <a:path w="328597" h="105231" extrusionOk="0">
                    <a:moveTo>
                      <a:pt x="151296" y="100957"/>
                    </a:moveTo>
                    <a:cubicBezTo>
                      <a:pt x="220675" y="113811"/>
                      <a:pt x="286710" y="96880"/>
                      <a:pt x="328598" y="60871"/>
                    </a:cubicBezTo>
                    <a:lnTo>
                      <a:pt x="0" y="0"/>
                    </a:lnTo>
                    <a:cubicBezTo>
                      <a:pt x="26191" y="48621"/>
                      <a:pt x="81825" y="88093"/>
                      <a:pt x="151296" y="1009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" name="Google Shape;391;p11"/>
              <p:cNvSpPr/>
              <p:nvPr/>
            </p:nvSpPr>
            <p:spPr>
              <a:xfrm>
                <a:off x="6559085" y="845554"/>
                <a:ext cx="39527" cy="71490"/>
              </a:xfrm>
              <a:custGeom>
                <a:avLst/>
                <a:gdLst/>
                <a:ahLst/>
                <a:cxnLst/>
                <a:rect l="l" t="t" r="r" b="b"/>
                <a:pathLst>
                  <a:path w="54898" h="99291" extrusionOk="0">
                    <a:moveTo>
                      <a:pt x="53296" y="54438"/>
                    </a:moveTo>
                    <a:cubicBezTo>
                      <a:pt x="48282" y="81725"/>
                      <a:pt x="32585" y="101703"/>
                      <a:pt x="18283" y="99056"/>
                    </a:cubicBezTo>
                    <a:cubicBezTo>
                      <a:pt x="3979" y="96409"/>
                      <a:pt x="-3451" y="72140"/>
                      <a:pt x="1565" y="44853"/>
                    </a:cubicBezTo>
                    <a:cubicBezTo>
                      <a:pt x="6673" y="17566"/>
                      <a:pt x="22369" y="-2412"/>
                      <a:pt x="36579" y="235"/>
                    </a:cubicBezTo>
                    <a:cubicBezTo>
                      <a:pt x="50882" y="2882"/>
                      <a:pt x="58405" y="27151"/>
                      <a:pt x="53296" y="54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" name="Google Shape;392;p11"/>
              <p:cNvSpPr/>
              <p:nvPr/>
            </p:nvSpPr>
            <p:spPr>
              <a:xfrm>
                <a:off x="6797916" y="889787"/>
                <a:ext cx="39527" cy="71490"/>
              </a:xfrm>
              <a:custGeom>
                <a:avLst/>
                <a:gdLst/>
                <a:ahLst/>
                <a:cxnLst/>
                <a:rect l="l" t="t" r="r" b="b"/>
                <a:pathLst>
                  <a:path w="54898" h="99291" extrusionOk="0">
                    <a:moveTo>
                      <a:pt x="53297" y="54438"/>
                    </a:moveTo>
                    <a:cubicBezTo>
                      <a:pt x="48282" y="81725"/>
                      <a:pt x="32586" y="101703"/>
                      <a:pt x="18283" y="99056"/>
                    </a:cubicBezTo>
                    <a:cubicBezTo>
                      <a:pt x="3979" y="96409"/>
                      <a:pt x="-3451" y="72140"/>
                      <a:pt x="1565" y="44853"/>
                    </a:cubicBezTo>
                    <a:cubicBezTo>
                      <a:pt x="6673" y="17566"/>
                      <a:pt x="22276" y="-2412"/>
                      <a:pt x="36580" y="235"/>
                    </a:cubicBezTo>
                    <a:cubicBezTo>
                      <a:pt x="50882" y="2882"/>
                      <a:pt x="58406" y="27151"/>
                      <a:pt x="53297" y="54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3" name="Google Shape;393;p11"/>
            <p:cNvGrpSpPr/>
            <p:nvPr/>
          </p:nvGrpSpPr>
          <p:grpSpPr>
            <a:xfrm flipH="1">
              <a:off x="1018200" y="60766"/>
              <a:ext cx="212384" cy="260659"/>
              <a:chOff x="5539395" y="106198"/>
              <a:chExt cx="145299" cy="178326"/>
            </a:xfrm>
          </p:grpSpPr>
          <p:sp>
            <p:nvSpPr>
              <p:cNvPr id="394" name="Google Shape;394;p11"/>
              <p:cNvSpPr/>
              <p:nvPr/>
            </p:nvSpPr>
            <p:spPr>
              <a:xfrm>
                <a:off x="5539395" y="106198"/>
                <a:ext cx="119993" cy="125965"/>
              </a:xfrm>
              <a:custGeom>
                <a:avLst/>
                <a:gdLst/>
                <a:ahLst/>
                <a:cxnLst/>
                <a:rect l="l" t="t" r="r" b="b"/>
                <a:pathLst>
                  <a:path w="166657" h="174951" extrusionOk="0">
                    <a:moveTo>
                      <a:pt x="53106" y="96517"/>
                    </a:moveTo>
                    <a:lnTo>
                      <a:pt x="0" y="50079"/>
                    </a:lnTo>
                    <a:lnTo>
                      <a:pt x="68496" y="60555"/>
                    </a:lnTo>
                    <a:lnTo>
                      <a:pt x="70317" y="0"/>
                    </a:lnTo>
                    <a:lnTo>
                      <a:pt x="94167" y="59673"/>
                    </a:lnTo>
                    <a:lnTo>
                      <a:pt x="157147" y="36686"/>
                    </a:lnTo>
                    <a:lnTo>
                      <a:pt x="108061" y="83784"/>
                    </a:lnTo>
                    <a:lnTo>
                      <a:pt x="166658" y="120637"/>
                    </a:lnTo>
                    <a:lnTo>
                      <a:pt x="97121" y="114526"/>
                    </a:lnTo>
                    <a:lnTo>
                      <a:pt x="103576" y="174951"/>
                    </a:lnTo>
                    <a:lnTo>
                      <a:pt x="72100" y="119309"/>
                    </a:lnTo>
                    <a:lnTo>
                      <a:pt x="12157" y="142361"/>
                    </a:lnTo>
                    <a:lnTo>
                      <a:pt x="53106" y="9651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" name="Google Shape;395;p11"/>
              <p:cNvSpPr/>
              <p:nvPr/>
            </p:nvSpPr>
            <p:spPr>
              <a:xfrm>
                <a:off x="5633846" y="227571"/>
                <a:ext cx="50849" cy="56953"/>
              </a:xfrm>
              <a:custGeom>
                <a:avLst/>
                <a:gdLst/>
                <a:ahLst/>
                <a:cxnLst/>
                <a:rect l="l" t="t" r="r" b="b"/>
                <a:pathLst>
                  <a:path w="70623" h="79102" extrusionOk="0">
                    <a:moveTo>
                      <a:pt x="26154" y="30101"/>
                    </a:moveTo>
                    <a:lnTo>
                      <a:pt x="33343" y="0"/>
                    </a:lnTo>
                    <a:lnTo>
                      <a:pt x="43262" y="28727"/>
                    </a:lnTo>
                    <a:lnTo>
                      <a:pt x="67131" y="17080"/>
                    </a:lnTo>
                    <a:lnTo>
                      <a:pt x="48844" y="38516"/>
                    </a:lnTo>
                    <a:lnTo>
                      <a:pt x="70623" y="58271"/>
                    </a:lnTo>
                    <a:lnTo>
                      <a:pt x="42315" y="48834"/>
                    </a:lnTo>
                    <a:lnTo>
                      <a:pt x="39974" y="79103"/>
                    </a:lnTo>
                    <a:lnTo>
                      <a:pt x="28151" y="50859"/>
                    </a:lnTo>
                    <a:lnTo>
                      <a:pt x="6009" y="65701"/>
                    </a:lnTo>
                    <a:lnTo>
                      <a:pt x="21186" y="42119"/>
                    </a:lnTo>
                    <a:lnTo>
                      <a:pt x="0" y="23563"/>
                    </a:lnTo>
                    <a:lnTo>
                      <a:pt x="26154" y="3010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6" name="Google Shape;396;p11"/>
            <p:cNvGrpSpPr/>
            <p:nvPr/>
          </p:nvGrpSpPr>
          <p:grpSpPr>
            <a:xfrm>
              <a:off x="123462" y="1868592"/>
              <a:ext cx="344608" cy="346322"/>
              <a:chOff x="4979184" y="993907"/>
              <a:chExt cx="235759" cy="236931"/>
            </a:xfrm>
          </p:grpSpPr>
          <p:sp>
            <p:nvSpPr>
              <p:cNvPr id="397" name="Google Shape;397;p11"/>
              <p:cNvSpPr/>
              <p:nvPr/>
            </p:nvSpPr>
            <p:spPr>
              <a:xfrm>
                <a:off x="4979184" y="1051898"/>
                <a:ext cx="177134" cy="178940"/>
              </a:xfrm>
              <a:custGeom>
                <a:avLst/>
                <a:gdLst/>
                <a:ahLst/>
                <a:cxnLst/>
                <a:rect l="l" t="t" r="r" b="b"/>
                <a:pathLst>
                  <a:path w="246020" h="248528" extrusionOk="0">
                    <a:moveTo>
                      <a:pt x="77691" y="118882"/>
                    </a:moveTo>
                    <a:lnTo>
                      <a:pt x="31225" y="30213"/>
                    </a:lnTo>
                    <a:lnTo>
                      <a:pt x="116486" y="79177"/>
                    </a:lnTo>
                    <a:lnTo>
                      <a:pt x="149940" y="0"/>
                    </a:lnTo>
                    <a:lnTo>
                      <a:pt x="150906" y="91168"/>
                    </a:lnTo>
                    <a:lnTo>
                      <a:pt x="246020" y="93044"/>
                    </a:lnTo>
                    <a:lnTo>
                      <a:pt x="156924" y="130204"/>
                    </a:lnTo>
                    <a:lnTo>
                      <a:pt x="215566" y="209000"/>
                    </a:lnTo>
                    <a:lnTo>
                      <a:pt x="126693" y="165264"/>
                    </a:lnTo>
                    <a:lnTo>
                      <a:pt x="104263" y="248528"/>
                    </a:lnTo>
                    <a:lnTo>
                      <a:pt x="91131" y="158772"/>
                    </a:lnTo>
                    <a:lnTo>
                      <a:pt x="0" y="158540"/>
                    </a:lnTo>
                    <a:lnTo>
                      <a:pt x="77691" y="11888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" name="Google Shape;398;p11"/>
              <p:cNvSpPr/>
              <p:nvPr/>
            </p:nvSpPr>
            <p:spPr>
              <a:xfrm>
                <a:off x="5167037" y="1168095"/>
                <a:ext cx="47906" cy="48902"/>
              </a:xfrm>
              <a:custGeom>
                <a:avLst/>
                <a:gdLst/>
                <a:ahLst/>
                <a:cxnLst/>
                <a:rect l="l" t="t" r="r" b="b"/>
                <a:pathLst>
                  <a:path w="66536" h="67920" extrusionOk="0">
                    <a:moveTo>
                      <a:pt x="28253" y="22708"/>
                    </a:moveTo>
                    <a:lnTo>
                      <a:pt x="43940" y="0"/>
                    </a:lnTo>
                    <a:lnTo>
                      <a:pt x="42918" y="27092"/>
                    </a:lnTo>
                    <a:lnTo>
                      <a:pt x="66536" y="25104"/>
                    </a:lnTo>
                    <a:lnTo>
                      <a:pt x="44395" y="37030"/>
                    </a:lnTo>
                    <a:lnTo>
                      <a:pt x="56134" y="60490"/>
                    </a:lnTo>
                    <a:lnTo>
                      <a:pt x="35646" y="43503"/>
                    </a:lnTo>
                    <a:lnTo>
                      <a:pt x="23925" y="67920"/>
                    </a:lnTo>
                    <a:lnTo>
                      <a:pt x="23210" y="40615"/>
                    </a:lnTo>
                    <a:lnTo>
                      <a:pt x="0" y="45816"/>
                    </a:lnTo>
                    <a:lnTo>
                      <a:pt x="20238" y="31104"/>
                    </a:lnTo>
                    <a:lnTo>
                      <a:pt x="8610" y="8823"/>
                    </a:lnTo>
                    <a:lnTo>
                      <a:pt x="28253" y="2270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" name="Google Shape;399;p11"/>
              <p:cNvSpPr/>
              <p:nvPr/>
            </p:nvSpPr>
            <p:spPr>
              <a:xfrm>
                <a:off x="5003909" y="993907"/>
                <a:ext cx="31476" cy="32138"/>
              </a:xfrm>
              <a:custGeom>
                <a:avLst/>
                <a:gdLst/>
                <a:ahLst/>
                <a:cxnLst/>
                <a:rect l="l" t="t" r="r" b="b"/>
                <a:pathLst>
                  <a:path w="43716" h="44636" extrusionOk="0">
                    <a:moveTo>
                      <a:pt x="18566" y="14925"/>
                    </a:moveTo>
                    <a:lnTo>
                      <a:pt x="28875" y="0"/>
                    </a:lnTo>
                    <a:lnTo>
                      <a:pt x="28197" y="17804"/>
                    </a:lnTo>
                    <a:lnTo>
                      <a:pt x="43717" y="16504"/>
                    </a:lnTo>
                    <a:lnTo>
                      <a:pt x="29172" y="24334"/>
                    </a:lnTo>
                    <a:lnTo>
                      <a:pt x="36881" y="39751"/>
                    </a:lnTo>
                    <a:lnTo>
                      <a:pt x="23423" y="28587"/>
                    </a:lnTo>
                    <a:lnTo>
                      <a:pt x="15715" y="44636"/>
                    </a:lnTo>
                    <a:lnTo>
                      <a:pt x="15250" y="26693"/>
                    </a:lnTo>
                    <a:lnTo>
                      <a:pt x="0" y="30111"/>
                    </a:lnTo>
                    <a:lnTo>
                      <a:pt x="13300" y="20442"/>
                    </a:lnTo>
                    <a:lnTo>
                      <a:pt x="5656" y="5805"/>
                    </a:lnTo>
                    <a:lnTo>
                      <a:pt x="18566" y="1492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0" name="Google Shape;400;p11"/>
            <p:cNvGrpSpPr/>
            <p:nvPr/>
          </p:nvGrpSpPr>
          <p:grpSpPr>
            <a:xfrm flipH="1">
              <a:off x="8131558" y="4554403"/>
              <a:ext cx="528290" cy="528290"/>
              <a:chOff x="7235107" y="875577"/>
              <a:chExt cx="376758" cy="376758"/>
            </a:xfrm>
          </p:grpSpPr>
          <p:sp>
            <p:nvSpPr>
              <p:cNvPr id="401" name="Google Shape;401;p11"/>
              <p:cNvSpPr/>
              <p:nvPr/>
            </p:nvSpPr>
            <p:spPr>
              <a:xfrm>
                <a:off x="7235107" y="875577"/>
                <a:ext cx="376758" cy="376758"/>
              </a:xfrm>
              <a:custGeom>
                <a:avLst/>
                <a:gdLst/>
                <a:ahLst/>
                <a:cxnLst/>
                <a:rect l="l" t="t" r="r" b="b"/>
                <a:pathLst>
                  <a:path w="521464" h="521464" extrusionOk="0">
                    <a:moveTo>
                      <a:pt x="521464" y="260732"/>
                    </a:moveTo>
                    <a:cubicBezTo>
                      <a:pt x="521464" y="404731"/>
                      <a:pt x="404730" y="521465"/>
                      <a:pt x="260732" y="521465"/>
                    </a:cubicBezTo>
                    <a:cubicBezTo>
                      <a:pt x="116733" y="521465"/>
                      <a:pt x="-1" y="404731"/>
                      <a:pt x="-1" y="260732"/>
                    </a:cubicBezTo>
                    <a:cubicBezTo>
                      <a:pt x="-1" y="116734"/>
                      <a:pt x="116733" y="0"/>
                      <a:pt x="260732" y="0"/>
                    </a:cubicBezTo>
                    <a:cubicBezTo>
                      <a:pt x="404730" y="0"/>
                      <a:pt x="521464" y="116734"/>
                      <a:pt x="521464" y="2607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" name="Google Shape;402;p11"/>
              <p:cNvSpPr/>
              <p:nvPr/>
            </p:nvSpPr>
            <p:spPr>
              <a:xfrm>
                <a:off x="7471455" y="1001410"/>
                <a:ext cx="85875" cy="62839"/>
              </a:xfrm>
              <a:custGeom>
                <a:avLst/>
                <a:gdLst/>
                <a:ahLst/>
                <a:cxnLst/>
                <a:rect l="l" t="t" r="r" b="b"/>
                <a:pathLst>
                  <a:path w="119271" h="87276" extrusionOk="0">
                    <a:moveTo>
                      <a:pt x="69379" y="34207"/>
                    </a:moveTo>
                    <a:cubicBezTo>
                      <a:pt x="44859" y="24753"/>
                      <a:pt x="17647" y="31830"/>
                      <a:pt x="0" y="43003"/>
                    </a:cubicBezTo>
                    <a:cubicBezTo>
                      <a:pt x="14025" y="9307"/>
                      <a:pt x="49875" y="-8237"/>
                      <a:pt x="81174" y="3790"/>
                    </a:cubicBezTo>
                    <a:cubicBezTo>
                      <a:pt x="112381" y="15809"/>
                      <a:pt x="127241" y="52885"/>
                      <a:pt x="114981" y="87277"/>
                    </a:cubicBezTo>
                    <a:cubicBezTo>
                      <a:pt x="109502" y="67206"/>
                      <a:pt x="93991" y="43662"/>
                      <a:pt x="69379" y="342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" name="Google Shape;403;p11"/>
              <p:cNvSpPr/>
              <p:nvPr/>
            </p:nvSpPr>
            <p:spPr>
              <a:xfrm>
                <a:off x="7301148" y="967122"/>
                <a:ext cx="88672" cy="48729"/>
              </a:xfrm>
              <a:custGeom>
                <a:avLst/>
                <a:gdLst/>
                <a:ahLst/>
                <a:cxnLst/>
                <a:rect l="l" t="t" r="r" b="b"/>
                <a:pathLst>
                  <a:path w="123155" h="67679" extrusionOk="0">
                    <a:moveTo>
                      <a:pt x="62599" y="32610"/>
                    </a:moveTo>
                    <a:cubicBezTo>
                      <a:pt x="88883" y="33436"/>
                      <a:pt x="111359" y="50563"/>
                      <a:pt x="123155" y="67680"/>
                    </a:cubicBezTo>
                    <a:cubicBezTo>
                      <a:pt x="123340" y="31189"/>
                      <a:pt x="97149" y="1078"/>
                      <a:pt x="63714" y="29"/>
                    </a:cubicBezTo>
                    <a:cubicBezTo>
                      <a:pt x="30278" y="-1030"/>
                      <a:pt x="2136" y="27362"/>
                      <a:pt x="0" y="63788"/>
                    </a:cubicBezTo>
                    <a:cubicBezTo>
                      <a:pt x="12910" y="47451"/>
                      <a:pt x="36408" y="31774"/>
                      <a:pt x="62599" y="326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" name="Google Shape;404;p11"/>
              <p:cNvSpPr/>
              <p:nvPr/>
            </p:nvSpPr>
            <p:spPr>
              <a:xfrm>
                <a:off x="7344189" y="1036300"/>
                <a:ext cx="162734" cy="103643"/>
              </a:xfrm>
              <a:custGeom>
                <a:avLst/>
                <a:gdLst/>
                <a:ahLst/>
                <a:cxnLst/>
                <a:rect l="l" t="t" r="r" b="b"/>
                <a:pathLst>
                  <a:path w="226019" h="143949" extrusionOk="0">
                    <a:moveTo>
                      <a:pt x="4230" y="9"/>
                    </a:moveTo>
                    <a:cubicBezTo>
                      <a:pt x="3488" y="2628"/>
                      <a:pt x="2837" y="5276"/>
                      <a:pt x="2280" y="7987"/>
                    </a:cubicBezTo>
                    <a:cubicBezTo>
                      <a:pt x="-10165" y="69398"/>
                      <a:pt x="29586" y="129256"/>
                      <a:pt x="90977" y="141674"/>
                    </a:cubicBezTo>
                    <a:cubicBezTo>
                      <a:pt x="152462" y="154101"/>
                      <a:pt x="212274" y="114387"/>
                      <a:pt x="224720" y="52967"/>
                    </a:cubicBezTo>
                    <a:cubicBezTo>
                      <a:pt x="225276" y="50265"/>
                      <a:pt x="225648" y="47562"/>
                      <a:pt x="226019" y="44859"/>
                    </a:cubicBezTo>
                    <a:lnTo>
                      <a:pt x="423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" name="Google Shape;405;p11"/>
              <p:cNvSpPr/>
              <p:nvPr/>
            </p:nvSpPr>
            <p:spPr>
              <a:xfrm>
                <a:off x="7364996" y="1090637"/>
                <a:ext cx="95826" cy="49239"/>
              </a:xfrm>
              <a:custGeom>
                <a:avLst/>
                <a:gdLst/>
                <a:ahLst/>
                <a:cxnLst/>
                <a:rect l="l" t="t" r="r" b="b"/>
                <a:pathLst>
                  <a:path w="133091" h="68387" extrusionOk="0">
                    <a:moveTo>
                      <a:pt x="0" y="30522"/>
                    </a:moveTo>
                    <a:cubicBezTo>
                      <a:pt x="15696" y="48168"/>
                      <a:pt x="37151" y="61060"/>
                      <a:pt x="62041" y="66112"/>
                    </a:cubicBezTo>
                    <a:cubicBezTo>
                      <a:pt x="87025" y="71164"/>
                      <a:pt x="111730" y="67598"/>
                      <a:pt x="133092" y="57456"/>
                    </a:cubicBezTo>
                    <a:cubicBezTo>
                      <a:pt x="126497" y="30011"/>
                      <a:pt x="104671" y="7461"/>
                      <a:pt x="75137" y="1498"/>
                    </a:cubicBezTo>
                    <a:cubicBezTo>
                      <a:pt x="45695" y="-4465"/>
                      <a:pt x="16810" y="7813"/>
                      <a:pt x="0" y="3052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" name="Google Shape;406;p11"/>
              <p:cNvSpPr/>
              <p:nvPr/>
            </p:nvSpPr>
            <p:spPr>
              <a:xfrm>
                <a:off x="7359654" y="1038811"/>
                <a:ext cx="134811" cy="44663"/>
              </a:xfrm>
              <a:custGeom>
                <a:avLst/>
                <a:gdLst/>
                <a:ahLst/>
                <a:cxnLst/>
                <a:rect l="l" t="t" r="r" b="b"/>
                <a:pathLst>
                  <a:path w="187238" h="62032" extrusionOk="0">
                    <a:moveTo>
                      <a:pt x="85539" y="59135"/>
                    </a:moveTo>
                    <a:cubicBezTo>
                      <a:pt x="125011" y="67140"/>
                      <a:pt x="162998" y="58076"/>
                      <a:pt x="187239" y="37884"/>
                    </a:cubicBezTo>
                    <a:lnTo>
                      <a:pt x="0" y="0"/>
                    </a:lnTo>
                    <a:cubicBezTo>
                      <a:pt x="14488" y="28040"/>
                      <a:pt x="45974" y="51129"/>
                      <a:pt x="85539" y="5913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7" name="Google Shape;407;p11"/>
            <p:cNvGrpSpPr/>
            <p:nvPr/>
          </p:nvGrpSpPr>
          <p:grpSpPr>
            <a:xfrm flipH="1">
              <a:off x="8632018" y="3814954"/>
              <a:ext cx="417291" cy="1203871"/>
              <a:chOff x="103728" y="3809416"/>
              <a:chExt cx="417291" cy="1203871"/>
            </a:xfrm>
          </p:grpSpPr>
          <p:grpSp>
            <p:nvGrpSpPr>
              <p:cNvPr id="408" name="Google Shape;408;p11"/>
              <p:cNvGrpSpPr/>
              <p:nvPr/>
            </p:nvGrpSpPr>
            <p:grpSpPr>
              <a:xfrm>
                <a:off x="140341" y="3809416"/>
                <a:ext cx="380679" cy="380687"/>
                <a:chOff x="7700516" y="334470"/>
                <a:chExt cx="260436" cy="260441"/>
              </a:xfrm>
            </p:grpSpPr>
            <p:sp>
              <p:nvSpPr>
                <p:cNvPr id="409" name="Google Shape;409;p11"/>
                <p:cNvSpPr/>
                <p:nvPr/>
              </p:nvSpPr>
              <p:spPr>
                <a:xfrm>
                  <a:off x="7700516" y="334470"/>
                  <a:ext cx="260436" cy="260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716" h="361724" extrusionOk="0">
                      <a:moveTo>
                        <a:pt x="350822" y="119288"/>
                      </a:moveTo>
                      <a:cubicBezTo>
                        <a:pt x="316830" y="25399"/>
                        <a:pt x="213179" y="-23148"/>
                        <a:pt x="119281" y="10854"/>
                      </a:cubicBezTo>
                      <a:cubicBezTo>
                        <a:pt x="25383" y="44866"/>
                        <a:pt x="-23192" y="148544"/>
                        <a:pt x="10894" y="242442"/>
                      </a:cubicBezTo>
                      <a:cubicBezTo>
                        <a:pt x="44887" y="336331"/>
                        <a:pt x="148537" y="384877"/>
                        <a:pt x="242435" y="350866"/>
                      </a:cubicBezTo>
                      <a:cubicBezTo>
                        <a:pt x="336334" y="316854"/>
                        <a:pt x="384908" y="213176"/>
                        <a:pt x="350822" y="11928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" name="Google Shape;410;p11"/>
                <p:cNvSpPr/>
                <p:nvPr/>
              </p:nvSpPr>
              <p:spPr>
                <a:xfrm>
                  <a:off x="7738687" y="435104"/>
                  <a:ext cx="61037" cy="37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774" h="52695" extrusionOk="0">
                      <a:moveTo>
                        <a:pt x="38800" y="22845"/>
                      </a:moveTo>
                      <a:cubicBezTo>
                        <a:pt x="56725" y="19771"/>
                        <a:pt x="74372" y="28315"/>
                        <a:pt x="84774" y="38309"/>
                      </a:cubicBezTo>
                      <a:cubicBezTo>
                        <a:pt x="79852" y="13483"/>
                        <a:pt x="57840" y="-3346"/>
                        <a:pt x="34992" y="564"/>
                      </a:cubicBezTo>
                      <a:cubicBezTo>
                        <a:pt x="12052" y="4474"/>
                        <a:pt x="-3088" y="27647"/>
                        <a:pt x="535" y="52696"/>
                      </a:cubicBezTo>
                      <a:cubicBezTo>
                        <a:pt x="7036" y="39814"/>
                        <a:pt x="20782" y="25919"/>
                        <a:pt x="38800" y="2284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" name="Google Shape;411;p11"/>
                <p:cNvSpPr/>
                <p:nvPr/>
              </p:nvSpPr>
              <p:spPr>
                <a:xfrm>
                  <a:off x="7848658" y="395655"/>
                  <a:ext cx="57654" cy="476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75" h="66197" extrusionOk="0">
                      <a:moveTo>
                        <a:pt x="31687" y="24886"/>
                      </a:moveTo>
                      <a:cubicBezTo>
                        <a:pt x="15898" y="34035"/>
                        <a:pt x="7818" y="51857"/>
                        <a:pt x="6239" y="66198"/>
                      </a:cubicBezTo>
                      <a:cubicBezTo>
                        <a:pt x="-5928" y="43982"/>
                        <a:pt x="202" y="16973"/>
                        <a:pt x="20264" y="5326"/>
                      </a:cubicBezTo>
                      <a:cubicBezTo>
                        <a:pt x="40324" y="-6320"/>
                        <a:pt x="66887" y="1779"/>
                        <a:pt x="80075" y="23326"/>
                      </a:cubicBezTo>
                      <a:cubicBezTo>
                        <a:pt x="66887" y="17595"/>
                        <a:pt x="47383" y="15729"/>
                        <a:pt x="31687" y="2488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2" name="Google Shape;412;p11"/>
                <p:cNvSpPr/>
                <p:nvPr/>
              </p:nvSpPr>
              <p:spPr>
                <a:xfrm>
                  <a:off x="7778720" y="454375"/>
                  <a:ext cx="113135" cy="687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132" h="95434" extrusionOk="0">
                      <a:moveTo>
                        <a:pt x="99595" y="90019"/>
                      </a:moveTo>
                      <a:cubicBezTo>
                        <a:pt x="63467" y="103124"/>
                        <a:pt x="24737" y="91979"/>
                        <a:pt x="1146" y="61617"/>
                      </a:cubicBezTo>
                      <a:cubicBezTo>
                        <a:pt x="-711" y="59295"/>
                        <a:pt x="-247" y="55961"/>
                        <a:pt x="2075" y="54150"/>
                      </a:cubicBezTo>
                      <a:cubicBezTo>
                        <a:pt x="4397" y="52348"/>
                        <a:pt x="7741" y="52766"/>
                        <a:pt x="9505" y="55079"/>
                      </a:cubicBezTo>
                      <a:cubicBezTo>
                        <a:pt x="30310" y="81735"/>
                        <a:pt x="64210" y="91515"/>
                        <a:pt x="95974" y="80016"/>
                      </a:cubicBezTo>
                      <a:cubicBezTo>
                        <a:pt x="127738" y="68509"/>
                        <a:pt x="147520" y="39262"/>
                        <a:pt x="146405" y="5501"/>
                      </a:cubicBezTo>
                      <a:cubicBezTo>
                        <a:pt x="146313" y="2567"/>
                        <a:pt x="148635" y="105"/>
                        <a:pt x="151514" y="3"/>
                      </a:cubicBezTo>
                      <a:cubicBezTo>
                        <a:pt x="154486" y="-99"/>
                        <a:pt x="156900" y="2204"/>
                        <a:pt x="157086" y="5139"/>
                      </a:cubicBezTo>
                      <a:cubicBezTo>
                        <a:pt x="158293" y="43590"/>
                        <a:pt x="135817" y="76905"/>
                        <a:pt x="99595" y="9001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13" name="Google Shape;413;p11"/>
              <p:cNvGrpSpPr/>
              <p:nvPr/>
            </p:nvGrpSpPr>
            <p:grpSpPr>
              <a:xfrm>
                <a:off x="103728" y="4752628"/>
                <a:ext cx="212384" cy="260659"/>
                <a:chOff x="5539395" y="106198"/>
                <a:chExt cx="145299" cy="178326"/>
              </a:xfrm>
            </p:grpSpPr>
            <p:sp>
              <p:nvSpPr>
                <p:cNvPr id="414" name="Google Shape;414;p11"/>
                <p:cNvSpPr/>
                <p:nvPr/>
              </p:nvSpPr>
              <p:spPr>
                <a:xfrm>
                  <a:off x="5539395" y="106198"/>
                  <a:ext cx="119993" cy="125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657" h="174951" extrusionOk="0">
                      <a:moveTo>
                        <a:pt x="53106" y="96517"/>
                      </a:moveTo>
                      <a:lnTo>
                        <a:pt x="0" y="50079"/>
                      </a:lnTo>
                      <a:lnTo>
                        <a:pt x="68496" y="60555"/>
                      </a:lnTo>
                      <a:lnTo>
                        <a:pt x="70317" y="0"/>
                      </a:lnTo>
                      <a:lnTo>
                        <a:pt x="94167" y="59673"/>
                      </a:lnTo>
                      <a:lnTo>
                        <a:pt x="157147" y="36686"/>
                      </a:lnTo>
                      <a:lnTo>
                        <a:pt x="108061" y="83784"/>
                      </a:lnTo>
                      <a:lnTo>
                        <a:pt x="166658" y="120637"/>
                      </a:lnTo>
                      <a:lnTo>
                        <a:pt x="97121" y="114526"/>
                      </a:lnTo>
                      <a:lnTo>
                        <a:pt x="103576" y="174951"/>
                      </a:lnTo>
                      <a:lnTo>
                        <a:pt x="72100" y="119309"/>
                      </a:lnTo>
                      <a:lnTo>
                        <a:pt x="12157" y="142361"/>
                      </a:lnTo>
                      <a:lnTo>
                        <a:pt x="53106" y="9651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5" name="Google Shape;415;p11"/>
                <p:cNvSpPr/>
                <p:nvPr/>
              </p:nvSpPr>
              <p:spPr>
                <a:xfrm>
                  <a:off x="5633846" y="227571"/>
                  <a:ext cx="50849" cy="56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23" h="79102" extrusionOk="0">
                      <a:moveTo>
                        <a:pt x="26154" y="30101"/>
                      </a:moveTo>
                      <a:lnTo>
                        <a:pt x="33343" y="0"/>
                      </a:lnTo>
                      <a:lnTo>
                        <a:pt x="43262" y="28727"/>
                      </a:lnTo>
                      <a:lnTo>
                        <a:pt x="67131" y="17080"/>
                      </a:lnTo>
                      <a:lnTo>
                        <a:pt x="48844" y="38516"/>
                      </a:lnTo>
                      <a:lnTo>
                        <a:pt x="70623" y="58271"/>
                      </a:lnTo>
                      <a:lnTo>
                        <a:pt x="42315" y="48834"/>
                      </a:lnTo>
                      <a:lnTo>
                        <a:pt x="39974" y="79103"/>
                      </a:lnTo>
                      <a:lnTo>
                        <a:pt x="28151" y="50859"/>
                      </a:lnTo>
                      <a:lnTo>
                        <a:pt x="6009" y="65701"/>
                      </a:lnTo>
                      <a:lnTo>
                        <a:pt x="21186" y="42119"/>
                      </a:lnTo>
                      <a:lnTo>
                        <a:pt x="0" y="23563"/>
                      </a:lnTo>
                      <a:lnTo>
                        <a:pt x="26154" y="3010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416" name="Google Shape;416;p11"/>
          <p:cNvSpPr txBox="1">
            <a:spLocks noGrp="1"/>
          </p:cNvSpPr>
          <p:nvPr>
            <p:ph type="title" hasCustomPrompt="1"/>
          </p:nvPr>
        </p:nvSpPr>
        <p:spPr>
          <a:xfrm>
            <a:off x="2040100" y="1707675"/>
            <a:ext cx="5063700" cy="113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17" name="Google Shape;417;p11"/>
          <p:cNvSpPr txBox="1">
            <a:spLocks noGrp="1"/>
          </p:cNvSpPr>
          <p:nvPr>
            <p:ph type="subTitle" idx="1"/>
          </p:nvPr>
        </p:nvSpPr>
        <p:spPr>
          <a:xfrm>
            <a:off x="2040100" y="2972175"/>
            <a:ext cx="5063700" cy="3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owlby One"/>
              <a:buNone/>
              <a:defRPr sz="3000">
                <a:solidFill>
                  <a:schemeClr val="dk1"/>
                </a:solidFill>
                <a:latin typeface="Bowlby One"/>
                <a:ea typeface="Bowlby One"/>
                <a:cs typeface="Bowlby One"/>
                <a:sym typeface="Bowlby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60" r:id="rId10"/>
    <p:sldLayoutId id="2147483662" r:id="rId11"/>
    <p:sldLayoutId id="2147483666" r:id="rId12"/>
    <p:sldLayoutId id="2147483667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www.guiainfantil.com/ocio/juegos/misterioso-juego-de-la-busqueda-del-tesoro-para-hacer-con-ninos-en-casa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25"/>
          <p:cNvSpPr txBox="1">
            <a:spLocks noGrp="1"/>
          </p:cNvSpPr>
          <p:nvPr>
            <p:ph type="ctrTitle"/>
          </p:nvPr>
        </p:nvSpPr>
        <p:spPr>
          <a:xfrm>
            <a:off x="1815300" y="1203943"/>
            <a:ext cx="5514000" cy="27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latin typeface="Berlin Sans FB Demi" panose="020E0802020502020306" pitchFamily="34" charset="0"/>
              </a:rPr>
              <a:t>"Ideas Divertidas para Disfrutar las Vacaciones de Verano en Familia"</a:t>
            </a:r>
            <a:endParaRPr dirty="0">
              <a:latin typeface="Berlin Sans FB Demi" panose="020E0802020502020306" pitchFamily="34" charset="0"/>
            </a:endParaRPr>
          </a:p>
        </p:txBody>
      </p:sp>
      <p:grpSp>
        <p:nvGrpSpPr>
          <p:cNvPr id="795" name="Google Shape;795;p25"/>
          <p:cNvGrpSpPr/>
          <p:nvPr/>
        </p:nvGrpSpPr>
        <p:grpSpPr>
          <a:xfrm>
            <a:off x="7202577" y="160751"/>
            <a:ext cx="1010280" cy="844428"/>
            <a:chOff x="7202577" y="160751"/>
            <a:chExt cx="1010280" cy="844428"/>
          </a:xfrm>
        </p:grpSpPr>
        <p:grpSp>
          <p:nvGrpSpPr>
            <p:cNvPr id="796" name="Google Shape;796;p25"/>
            <p:cNvGrpSpPr/>
            <p:nvPr/>
          </p:nvGrpSpPr>
          <p:grpSpPr>
            <a:xfrm>
              <a:off x="7202577" y="160751"/>
              <a:ext cx="550707" cy="550707"/>
              <a:chOff x="7235107" y="875577"/>
              <a:chExt cx="376758" cy="376758"/>
            </a:xfrm>
          </p:grpSpPr>
          <p:sp>
            <p:nvSpPr>
              <p:cNvPr id="797" name="Google Shape;797;p25"/>
              <p:cNvSpPr/>
              <p:nvPr/>
            </p:nvSpPr>
            <p:spPr>
              <a:xfrm>
                <a:off x="7235107" y="875577"/>
                <a:ext cx="376758" cy="376758"/>
              </a:xfrm>
              <a:custGeom>
                <a:avLst/>
                <a:gdLst/>
                <a:ahLst/>
                <a:cxnLst/>
                <a:rect l="l" t="t" r="r" b="b"/>
                <a:pathLst>
                  <a:path w="521464" h="521464" extrusionOk="0">
                    <a:moveTo>
                      <a:pt x="521464" y="260732"/>
                    </a:moveTo>
                    <a:cubicBezTo>
                      <a:pt x="521464" y="404731"/>
                      <a:pt x="404730" y="521465"/>
                      <a:pt x="260732" y="521465"/>
                    </a:cubicBezTo>
                    <a:cubicBezTo>
                      <a:pt x="116733" y="521465"/>
                      <a:pt x="-1" y="404731"/>
                      <a:pt x="-1" y="260732"/>
                    </a:cubicBezTo>
                    <a:cubicBezTo>
                      <a:pt x="-1" y="116734"/>
                      <a:pt x="116733" y="0"/>
                      <a:pt x="260732" y="0"/>
                    </a:cubicBezTo>
                    <a:cubicBezTo>
                      <a:pt x="404730" y="0"/>
                      <a:pt x="521464" y="116734"/>
                      <a:pt x="521464" y="26073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8" name="Google Shape;798;p25"/>
              <p:cNvSpPr/>
              <p:nvPr/>
            </p:nvSpPr>
            <p:spPr>
              <a:xfrm>
                <a:off x="7471455" y="1001410"/>
                <a:ext cx="85875" cy="62839"/>
              </a:xfrm>
              <a:custGeom>
                <a:avLst/>
                <a:gdLst/>
                <a:ahLst/>
                <a:cxnLst/>
                <a:rect l="l" t="t" r="r" b="b"/>
                <a:pathLst>
                  <a:path w="119271" h="87276" extrusionOk="0">
                    <a:moveTo>
                      <a:pt x="69379" y="34207"/>
                    </a:moveTo>
                    <a:cubicBezTo>
                      <a:pt x="44859" y="24753"/>
                      <a:pt x="17647" y="31830"/>
                      <a:pt x="0" y="43003"/>
                    </a:cubicBezTo>
                    <a:cubicBezTo>
                      <a:pt x="14025" y="9307"/>
                      <a:pt x="49875" y="-8237"/>
                      <a:pt x="81174" y="3790"/>
                    </a:cubicBezTo>
                    <a:cubicBezTo>
                      <a:pt x="112381" y="15809"/>
                      <a:pt x="127241" y="52885"/>
                      <a:pt x="114981" y="87277"/>
                    </a:cubicBezTo>
                    <a:cubicBezTo>
                      <a:pt x="109502" y="67206"/>
                      <a:pt x="93991" y="43662"/>
                      <a:pt x="69379" y="342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p25"/>
              <p:cNvSpPr/>
              <p:nvPr/>
            </p:nvSpPr>
            <p:spPr>
              <a:xfrm>
                <a:off x="7301148" y="967122"/>
                <a:ext cx="88672" cy="48729"/>
              </a:xfrm>
              <a:custGeom>
                <a:avLst/>
                <a:gdLst/>
                <a:ahLst/>
                <a:cxnLst/>
                <a:rect l="l" t="t" r="r" b="b"/>
                <a:pathLst>
                  <a:path w="123155" h="67679" extrusionOk="0">
                    <a:moveTo>
                      <a:pt x="62599" y="32610"/>
                    </a:moveTo>
                    <a:cubicBezTo>
                      <a:pt x="88883" y="33436"/>
                      <a:pt x="111359" y="50563"/>
                      <a:pt x="123155" y="67680"/>
                    </a:cubicBezTo>
                    <a:cubicBezTo>
                      <a:pt x="123340" y="31189"/>
                      <a:pt x="97149" y="1078"/>
                      <a:pt x="63714" y="29"/>
                    </a:cubicBezTo>
                    <a:cubicBezTo>
                      <a:pt x="30278" y="-1030"/>
                      <a:pt x="2136" y="27362"/>
                      <a:pt x="0" y="63788"/>
                    </a:cubicBezTo>
                    <a:cubicBezTo>
                      <a:pt x="12910" y="47451"/>
                      <a:pt x="36408" y="31774"/>
                      <a:pt x="62599" y="326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0" name="Google Shape;800;p25"/>
              <p:cNvSpPr/>
              <p:nvPr/>
            </p:nvSpPr>
            <p:spPr>
              <a:xfrm>
                <a:off x="7344189" y="1036300"/>
                <a:ext cx="162734" cy="103643"/>
              </a:xfrm>
              <a:custGeom>
                <a:avLst/>
                <a:gdLst/>
                <a:ahLst/>
                <a:cxnLst/>
                <a:rect l="l" t="t" r="r" b="b"/>
                <a:pathLst>
                  <a:path w="226019" h="143949" extrusionOk="0">
                    <a:moveTo>
                      <a:pt x="4230" y="9"/>
                    </a:moveTo>
                    <a:cubicBezTo>
                      <a:pt x="3488" y="2628"/>
                      <a:pt x="2837" y="5276"/>
                      <a:pt x="2280" y="7987"/>
                    </a:cubicBezTo>
                    <a:cubicBezTo>
                      <a:pt x="-10165" y="69398"/>
                      <a:pt x="29586" y="129256"/>
                      <a:pt x="90977" y="141674"/>
                    </a:cubicBezTo>
                    <a:cubicBezTo>
                      <a:pt x="152462" y="154101"/>
                      <a:pt x="212274" y="114387"/>
                      <a:pt x="224720" y="52967"/>
                    </a:cubicBezTo>
                    <a:cubicBezTo>
                      <a:pt x="225276" y="50265"/>
                      <a:pt x="225648" y="47562"/>
                      <a:pt x="226019" y="44859"/>
                    </a:cubicBezTo>
                    <a:lnTo>
                      <a:pt x="423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1" name="Google Shape;801;p25"/>
              <p:cNvSpPr/>
              <p:nvPr/>
            </p:nvSpPr>
            <p:spPr>
              <a:xfrm>
                <a:off x="7364996" y="1090637"/>
                <a:ext cx="95826" cy="49239"/>
              </a:xfrm>
              <a:custGeom>
                <a:avLst/>
                <a:gdLst/>
                <a:ahLst/>
                <a:cxnLst/>
                <a:rect l="l" t="t" r="r" b="b"/>
                <a:pathLst>
                  <a:path w="133091" h="68387" extrusionOk="0">
                    <a:moveTo>
                      <a:pt x="0" y="30522"/>
                    </a:moveTo>
                    <a:cubicBezTo>
                      <a:pt x="15696" y="48168"/>
                      <a:pt x="37151" y="61060"/>
                      <a:pt x="62041" y="66112"/>
                    </a:cubicBezTo>
                    <a:cubicBezTo>
                      <a:pt x="87025" y="71164"/>
                      <a:pt x="111730" y="67598"/>
                      <a:pt x="133092" y="57456"/>
                    </a:cubicBezTo>
                    <a:cubicBezTo>
                      <a:pt x="126497" y="30011"/>
                      <a:pt x="104671" y="7461"/>
                      <a:pt x="75137" y="1498"/>
                    </a:cubicBezTo>
                    <a:cubicBezTo>
                      <a:pt x="45695" y="-4465"/>
                      <a:pt x="16810" y="7813"/>
                      <a:pt x="0" y="3052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2" name="Google Shape;802;p25"/>
            <p:cNvGrpSpPr/>
            <p:nvPr/>
          </p:nvGrpSpPr>
          <p:grpSpPr>
            <a:xfrm>
              <a:off x="7832178" y="624491"/>
              <a:ext cx="380679" cy="380687"/>
              <a:chOff x="7700516" y="334470"/>
              <a:chExt cx="260436" cy="260441"/>
            </a:xfrm>
          </p:grpSpPr>
          <p:sp>
            <p:nvSpPr>
              <p:cNvPr id="803" name="Google Shape;803;p25"/>
              <p:cNvSpPr/>
              <p:nvPr/>
            </p:nvSpPr>
            <p:spPr>
              <a:xfrm>
                <a:off x="7700516" y="334470"/>
                <a:ext cx="260436" cy="260441"/>
              </a:xfrm>
              <a:custGeom>
                <a:avLst/>
                <a:gdLst/>
                <a:ahLst/>
                <a:cxnLst/>
                <a:rect l="l" t="t" r="r" b="b"/>
                <a:pathLst>
                  <a:path w="361716" h="361724" extrusionOk="0">
                    <a:moveTo>
                      <a:pt x="350822" y="119288"/>
                    </a:moveTo>
                    <a:cubicBezTo>
                      <a:pt x="316830" y="25399"/>
                      <a:pt x="213179" y="-23148"/>
                      <a:pt x="119281" y="10854"/>
                    </a:cubicBezTo>
                    <a:cubicBezTo>
                      <a:pt x="25383" y="44866"/>
                      <a:pt x="-23192" y="148544"/>
                      <a:pt x="10894" y="242442"/>
                    </a:cubicBezTo>
                    <a:cubicBezTo>
                      <a:pt x="44887" y="336331"/>
                      <a:pt x="148537" y="384877"/>
                      <a:pt x="242435" y="350866"/>
                    </a:cubicBezTo>
                    <a:cubicBezTo>
                      <a:pt x="336334" y="316854"/>
                      <a:pt x="384908" y="213176"/>
                      <a:pt x="350822" y="11928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4" name="Google Shape;804;p25"/>
              <p:cNvSpPr/>
              <p:nvPr/>
            </p:nvSpPr>
            <p:spPr>
              <a:xfrm>
                <a:off x="7738687" y="435104"/>
                <a:ext cx="61037" cy="37940"/>
              </a:xfrm>
              <a:custGeom>
                <a:avLst/>
                <a:gdLst/>
                <a:ahLst/>
                <a:cxnLst/>
                <a:rect l="l" t="t" r="r" b="b"/>
                <a:pathLst>
                  <a:path w="84774" h="52695" extrusionOk="0">
                    <a:moveTo>
                      <a:pt x="38800" y="22845"/>
                    </a:moveTo>
                    <a:cubicBezTo>
                      <a:pt x="56725" y="19771"/>
                      <a:pt x="74372" y="28315"/>
                      <a:pt x="84774" y="38309"/>
                    </a:cubicBezTo>
                    <a:cubicBezTo>
                      <a:pt x="79852" y="13483"/>
                      <a:pt x="57840" y="-3346"/>
                      <a:pt x="34992" y="564"/>
                    </a:cubicBezTo>
                    <a:cubicBezTo>
                      <a:pt x="12052" y="4474"/>
                      <a:pt x="-3088" y="27647"/>
                      <a:pt x="535" y="52696"/>
                    </a:cubicBezTo>
                    <a:cubicBezTo>
                      <a:pt x="7036" y="39814"/>
                      <a:pt x="20782" y="25919"/>
                      <a:pt x="38800" y="228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5" name="Google Shape;805;p25"/>
              <p:cNvSpPr/>
              <p:nvPr/>
            </p:nvSpPr>
            <p:spPr>
              <a:xfrm>
                <a:off x="7848658" y="395655"/>
                <a:ext cx="57654" cy="47662"/>
              </a:xfrm>
              <a:custGeom>
                <a:avLst/>
                <a:gdLst/>
                <a:ahLst/>
                <a:cxnLst/>
                <a:rect l="l" t="t" r="r" b="b"/>
                <a:pathLst>
                  <a:path w="80075" h="66197" extrusionOk="0">
                    <a:moveTo>
                      <a:pt x="31687" y="24886"/>
                    </a:moveTo>
                    <a:cubicBezTo>
                      <a:pt x="15898" y="34035"/>
                      <a:pt x="7818" y="51857"/>
                      <a:pt x="6239" y="66198"/>
                    </a:cubicBezTo>
                    <a:cubicBezTo>
                      <a:pt x="-5928" y="43982"/>
                      <a:pt x="202" y="16973"/>
                      <a:pt x="20264" y="5326"/>
                    </a:cubicBezTo>
                    <a:cubicBezTo>
                      <a:pt x="40324" y="-6320"/>
                      <a:pt x="66887" y="1779"/>
                      <a:pt x="80075" y="23326"/>
                    </a:cubicBezTo>
                    <a:cubicBezTo>
                      <a:pt x="66887" y="17595"/>
                      <a:pt x="47383" y="15729"/>
                      <a:pt x="31687" y="248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6" name="Google Shape;806;p25"/>
              <p:cNvSpPr/>
              <p:nvPr/>
            </p:nvSpPr>
            <p:spPr>
              <a:xfrm>
                <a:off x="7748487" y="466702"/>
                <a:ext cx="64928" cy="64905"/>
              </a:xfrm>
              <a:custGeom>
                <a:avLst/>
                <a:gdLst/>
                <a:ahLst/>
                <a:cxnLst/>
                <a:rect l="l" t="t" r="r" b="b"/>
                <a:pathLst>
                  <a:path w="90178" h="90146" extrusionOk="0">
                    <a:moveTo>
                      <a:pt x="87492" y="29725"/>
                    </a:moveTo>
                    <a:cubicBezTo>
                      <a:pt x="78948" y="6330"/>
                      <a:pt x="53128" y="-5772"/>
                      <a:pt x="29723" y="2708"/>
                    </a:cubicBezTo>
                    <a:cubicBezTo>
                      <a:pt x="6319" y="11178"/>
                      <a:pt x="-5755" y="37016"/>
                      <a:pt x="2696" y="60421"/>
                    </a:cubicBezTo>
                    <a:cubicBezTo>
                      <a:pt x="11241" y="83817"/>
                      <a:pt x="37061" y="95919"/>
                      <a:pt x="60466" y="87439"/>
                    </a:cubicBezTo>
                    <a:cubicBezTo>
                      <a:pt x="83777" y="78959"/>
                      <a:pt x="95945" y="53130"/>
                      <a:pt x="87492" y="2972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7" name="Google Shape;807;p25"/>
              <p:cNvSpPr/>
              <p:nvPr/>
            </p:nvSpPr>
            <p:spPr>
              <a:xfrm>
                <a:off x="7856121" y="427726"/>
                <a:ext cx="64896" cy="64905"/>
              </a:xfrm>
              <a:custGeom>
                <a:avLst/>
                <a:gdLst/>
                <a:ahLst/>
                <a:cxnLst/>
                <a:rect l="l" t="t" r="r" b="b"/>
                <a:pathLst>
                  <a:path w="90133" h="90146" extrusionOk="0">
                    <a:moveTo>
                      <a:pt x="87437" y="29725"/>
                    </a:moveTo>
                    <a:cubicBezTo>
                      <a:pt x="78985" y="6330"/>
                      <a:pt x="53165" y="-5772"/>
                      <a:pt x="29760" y="2708"/>
                    </a:cubicBezTo>
                    <a:cubicBezTo>
                      <a:pt x="6355" y="11178"/>
                      <a:pt x="-5811" y="37016"/>
                      <a:pt x="2734" y="60421"/>
                    </a:cubicBezTo>
                    <a:cubicBezTo>
                      <a:pt x="11185" y="83817"/>
                      <a:pt x="37005" y="95918"/>
                      <a:pt x="60410" y="87439"/>
                    </a:cubicBezTo>
                    <a:cubicBezTo>
                      <a:pt x="83815" y="78968"/>
                      <a:pt x="95889" y="53130"/>
                      <a:pt x="87437" y="2972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8" name="Google Shape;808;p25"/>
              <p:cNvSpPr/>
              <p:nvPr/>
            </p:nvSpPr>
            <p:spPr>
              <a:xfrm>
                <a:off x="7778720" y="454375"/>
                <a:ext cx="113135" cy="68712"/>
              </a:xfrm>
              <a:custGeom>
                <a:avLst/>
                <a:gdLst/>
                <a:ahLst/>
                <a:cxnLst/>
                <a:rect l="l" t="t" r="r" b="b"/>
                <a:pathLst>
                  <a:path w="157132" h="95434" extrusionOk="0">
                    <a:moveTo>
                      <a:pt x="99595" y="90019"/>
                    </a:moveTo>
                    <a:cubicBezTo>
                      <a:pt x="63467" y="103124"/>
                      <a:pt x="24737" y="91979"/>
                      <a:pt x="1146" y="61617"/>
                    </a:cubicBezTo>
                    <a:cubicBezTo>
                      <a:pt x="-711" y="59295"/>
                      <a:pt x="-247" y="55961"/>
                      <a:pt x="2075" y="54150"/>
                    </a:cubicBezTo>
                    <a:cubicBezTo>
                      <a:pt x="4397" y="52348"/>
                      <a:pt x="7741" y="52766"/>
                      <a:pt x="9505" y="55079"/>
                    </a:cubicBezTo>
                    <a:cubicBezTo>
                      <a:pt x="30310" y="81735"/>
                      <a:pt x="64210" y="91515"/>
                      <a:pt x="95974" y="80016"/>
                    </a:cubicBezTo>
                    <a:cubicBezTo>
                      <a:pt x="127738" y="68509"/>
                      <a:pt x="147520" y="39262"/>
                      <a:pt x="146405" y="5501"/>
                    </a:cubicBezTo>
                    <a:cubicBezTo>
                      <a:pt x="146313" y="2567"/>
                      <a:pt x="148635" y="105"/>
                      <a:pt x="151514" y="3"/>
                    </a:cubicBezTo>
                    <a:cubicBezTo>
                      <a:pt x="154486" y="-99"/>
                      <a:pt x="156900" y="2204"/>
                      <a:pt x="157086" y="5139"/>
                    </a:cubicBezTo>
                    <a:cubicBezTo>
                      <a:pt x="158293" y="43590"/>
                      <a:pt x="135817" y="76905"/>
                      <a:pt x="99595" y="900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48" name="Google Shape;848;p25"/>
          <p:cNvGrpSpPr/>
          <p:nvPr/>
        </p:nvGrpSpPr>
        <p:grpSpPr>
          <a:xfrm>
            <a:off x="137314" y="2698265"/>
            <a:ext cx="1532494" cy="2445237"/>
            <a:chOff x="3138262" y="3253134"/>
            <a:chExt cx="893062" cy="1424963"/>
          </a:xfrm>
        </p:grpSpPr>
        <p:sp>
          <p:nvSpPr>
            <p:cNvPr id="849" name="Google Shape;849;p25"/>
            <p:cNvSpPr/>
            <p:nvPr/>
          </p:nvSpPr>
          <p:spPr>
            <a:xfrm>
              <a:off x="3138262" y="4109125"/>
              <a:ext cx="893062" cy="568972"/>
            </a:xfrm>
            <a:custGeom>
              <a:avLst/>
              <a:gdLst/>
              <a:ahLst/>
              <a:cxnLst/>
              <a:rect l="l" t="t" r="r" b="b"/>
              <a:pathLst>
                <a:path w="1227576" h="790239" extrusionOk="0">
                  <a:moveTo>
                    <a:pt x="0" y="0"/>
                  </a:moveTo>
                  <a:lnTo>
                    <a:pt x="1227576" y="0"/>
                  </a:lnTo>
                  <a:lnTo>
                    <a:pt x="1227576" y="790240"/>
                  </a:lnTo>
                  <a:lnTo>
                    <a:pt x="0" y="7902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25"/>
            <p:cNvSpPr/>
            <p:nvPr/>
          </p:nvSpPr>
          <p:spPr>
            <a:xfrm>
              <a:off x="3142777" y="3756292"/>
              <a:ext cx="883858" cy="362568"/>
            </a:xfrm>
            <a:custGeom>
              <a:avLst/>
              <a:gdLst/>
              <a:ahLst/>
              <a:cxnLst/>
              <a:rect l="l" t="t" r="r" b="b"/>
              <a:pathLst>
                <a:path w="1227581" h="503566" extrusionOk="0">
                  <a:moveTo>
                    <a:pt x="1227574" y="503567"/>
                  </a:moveTo>
                  <a:cubicBezTo>
                    <a:pt x="1228568" y="309882"/>
                    <a:pt x="1120980" y="151008"/>
                    <a:pt x="981833" y="116114"/>
                  </a:cubicBezTo>
                  <a:cubicBezTo>
                    <a:pt x="858335" y="85149"/>
                    <a:pt x="754062" y="162887"/>
                    <a:pt x="732775" y="179484"/>
                  </a:cubicBezTo>
                  <a:lnTo>
                    <a:pt x="732775" y="0"/>
                  </a:lnTo>
                  <a:lnTo>
                    <a:pt x="541579" y="0"/>
                  </a:lnTo>
                  <a:lnTo>
                    <a:pt x="541579" y="179484"/>
                  </a:lnTo>
                  <a:cubicBezTo>
                    <a:pt x="518276" y="162878"/>
                    <a:pt x="404150" y="85140"/>
                    <a:pt x="268977" y="116114"/>
                  </a:cubicBezTo>
                  <a:cubicBezTo>
                    <a:pt x="116679" y="151008"/>
                    <a:pt x="-1080" y="309873"/>
                    <a:pt x="7" y="503567"/>
                  </a:cubicBezTo>
                  <a:cubicBezTo>
                    <a:pt x="218964" y="502360"/>
                    <a:pt x="1027528" y="502360"/>
                    <a:pt x="1227574" y="503567"/>
                  </a:cubicBezTo>
                  <a:close/>
                </a:path>
              </a:pathLst>
            </a:custGeom>
            <a:solidFill>
              <a:srgbClr val="D9A6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25"/>
            <p:cNvSpPr/>
            <p:nvPr/>
          </p:nvSpPr>
          <p:spPr>
            <a:xfrm>
              <a:off x="3532560" y="3756298"/>
              <a:ext cx="136818" cy="98441"/>
            </a:xfrm>
            <a:custGeom>
              <a:avLst/>
              <a:gdLst/>
              <a:ahLst/>
              <a:cxnLst/>
              <a:rect l="l" t="t" r="r" b="b"/>
              <a:pathLst>
                <a:path w="190025" h="136723" extrusionOk="0">
                  <a:moveTo>
                    <a:pt x="190025" y="83747"/>
                  </a:moveTo>
                  <a:lnTo>
                    <a:pt x="190025" y="0"/>
                  </a:lnTo>
                  <a:lnTo>
                    <a:pt x="0" y="0"/>
                  </a:lnTo>
                  <a:lnTo>
                    <a:pt x="0" y="136723"/>
                  </a:lnTo>
                  <a:cubicBezTo>
                    <a:pt x="15213" y="134244"/>
                    <a:pt x="183579" y="85744"/>
                    <a:pt x="190025" y="83747"/>
                  </a:cubicBezTo>
                  <a:close/>
                </a:path>
              </a:pathLst>
            </a:custGeom>
            <a:solidFill>
              <a:srgbClr val="2B292D">
                <a:alpha val="247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25"/>
            <p:cNvSpPr/>
            <p:nvPr/>
          </p:nvSpPr>
          <p:spPr>
            <a:xfrm>
              <a:off x="3142777" y="3834602"/>
              <a:ext cx="883858" cy="274857"/>
            </a:xfrm>
            <a:custGeom>
              <a:avLst/>
              <a:gdLst/>
              <a:ahLst/>
              <a:cxnLst/>
              <a:rect l="l" t="t" r="r" b="b"/>
              <a:pathLst>
                <a:path w="1227581" h="381746" extrusionOk="0">
                  <a:moveTo>
                    <a:pt x="981833" y="6981"/>
                  </a:moveTo>
                  <a:cubicBezTo>
                    <a:pt x="875266" y="-18867"/>
                    <a:pt x="783067" y="33552"/>
                    <a:pt x="746093" y="58741"/>
                  </a:cubicBezTo>
                  <a:cubicBezTo>
                    <a:pt x="739537" y="76647"/>
                    <a:pt x="729785" y="93421"/>
                    <a:pt x="717441" y="108216"/>
                  </a:cubicBezTo>
                  <a:cubicBezTo>
                    <a:pt x="688779" y="142543"/>
                    <a:pt x="642276" y="164369"/>
                    <a:pt x="597119" y="148134"/>
                  </a:cubicBezTo>
                  <a:cubicBezTo>
                    <a:pt x="554870" y="132949"/>
                    <a:pt x="530731" y="92612"/>
                    <a:pt x="517301" y="52899"/>
                  </a:cubicBezTo>
                  <a:cubicBezTo>
                    <a:pt x="471866" y="26392"/>
                    <a:pt x="377188" y="-17000"/>
                    <a:pt x="268977" y="6981"/>
                  </a:cubicBezTo>
                  <a:cubicBezTo>
                    <a:pt x="116679" y="40732"/>
                    <a:pt x="-1080" y="194405"/>
                    <a:pt x="7" y="381746"/>
                  </a:cubicBezTo>
                  <a:cubicBezTo>
                    <a:pt x="218964" y="380576"/>
                    <a:pt x="1027528" y="380576"/>
                    <a:pt x="1227574" y="381746"/>
                  </a:cubicBezTo>
                  <a:cubicBezTo>
                    <a:pt x="1228568" y="194396"/>
                    <a:pt x="1120980" y="40732"/>
                    <a:pt x="981833" y="69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25"/>
            <p:cNvSpPr/>
            <p:nvPr/>
          </p:nvSpPr>
          <p:spPr>
            <a:xfrm>
              <a:off x="3142770" y="3830178"/>
              <a:ext cx="883866" cy="288588"/>
            </a:xfrm>
            <a:custGeom>
              <a:avLst/>
              <a:gdLst/>
              <a:ahLst/>
              <a:cxnLst/>
              <a:rect l="l" t="t" r="r" b="b"/>
              <a:pathLst>
                <a:path w="1227591" h="400817" extrusionOk="0">
                  <a:moveTo>
                    <a:pt x="1227585" y="400818"/>
                  </a:moveTo>
                  <a:cubicBezTo>
                    <a:pt x="1228578" y="207133"/>
                    <a:pt x="1117312" y="21092"/>
                    <a:pt x="975016" y="2907"/>
                  </a:cubicBezTo>
                  <a:cubicBezTo>
                    <a:pt x="846178" y="-13551"/>
                    <a:pt x="776929" y="45240"/>
                    <a:pt x="776929" y="45240"/>
                  </a:cubicBezTo>
                  <a:lnTo>
                    <a:pt x="648305" y="333482"/>
                  </a:lnTo>
                  <a:lnTo>
                    <a:pt x="635367" y="333482"/>
                  </a:lnTo>
                  <a:lnTo>
                    <a:pt x="483579" y="42584"/>
                  </a:lnTo>
                  <a:cubicBezTo>
                    <a:pt x="460276" y="25987"/>
                    <a:pt x="363183" y="-15101"/>
                    <a:pt x="259189" y="11814"/>
                  </a:cubicBezTo>
                  <a:cubicBezTo>
                    <a:pt x="107931" y="50971"/>
                    <a:pt x="-1079" y="207124"/>
                    <a:pt x="8" y="400808"/>
                  </a:cubicBezTo>
                  <a:cubicBezTo>
                    <a:pt x="218964" y="399601"/>
                    <a:pt x="1027529" y="399601"/>
                    <a:pt x="1227575" y="400808"/>
                  </a:cubicBezTo>
                  <a:close/>
                </a:path>
              </a:pathLst>
            </a:custGeom>
            <a:solidFill>
              <a:srgbClr val="72C9B6"/>
            </a:solidFill>
            <a:ln w="9525" cap="flat" cmpd="sng">
              <a:solidFill>
                <a:srgbClr val="72C9B6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25"/>
            <p:cNvSpPr/>
            <p:nvPr/>
          </p:nvSpPr>
          <p:spPr>
            <a:xfrm>
              <a:off x="3142770" y="3830178"/>
              <a:ext cx="883866" cy="288588"/>
            </a:xfrm>
            <a:custGeom>
              <a:avLst/>
              <a:gdLst/>
              <a:ahLst/>
              <a:cxnLst/>
              <a:rect l="l" t="t" r="r" b="b"/>
              <a:pathLst>
                <a:path w="1227591" h="400817" extrusionOk="0">
                  <a:moveTo>
                    <a:pt x="1227585" y="400818"/>
                  </a:moveTo>
                  <a:cubicBezTo>
                    <a:pt x="1228578" y="207133"/>
                    <a:pt x="1117312" y="21092"/>
                    <a:pt x="975016" y="2907"/>
                  </a:cubicBezTo>
                  <a:cubicBezTo>
                    <a:pt x="846178" y="-13551"/>
                    <a:pt x="776929" y="45240"/>
                    <a:pt x="776929" y="45240"/>
                  </a:cubicBezTo>
                  <a:lnTo>
                    <a:pt x="648305" y="333482"/>
                  </a:lnTo>
                  <a:lnTo>
                    <a:pt x="635367" y="333482"/>
                  </a:lnTo>
                  <a:lnTo>
                    <a:pt x="483579" y="42584"/>
                  </a:lnTo>
                  <a:cubicBezTo>
                    <a:pt x="460276" y="25987"/>
                    <a:pt x="363183" y="-15101"/>
                    <a:pt x="259189" y="11814"/>
                  </a:cubicBezTo>
                  <a:cubicBezTo>
                    <a:pt x="107931" y="50971"/>
                    <a:pt x="-1079" y="207124"/>
                    <a:pt x="8" y="400808"/>
                  </a:cubicBezTo>
                  <a:cubicBezTo>
                    <a:pt x="218964" y="399601"/>
                    <a:pt x="1027529" y="399601"/>
                    <a:pt x="1227575" y="40080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25"/>
            <p:cNvSpPr/>
            <p:nvPr/>
          </p:nvSpPr>
          <p:spPr>
            <a:xfrm>
              <a:off x="3313925" y="3983375"/>
              <a:ext cx="33335" cy="694334"/>
            </a:xfrm>
            <a:custGeom>
              <a:avLst/>
              <a:gdLst/>
              <a:ahLst/>
              <a:cxnLst/>
              <a:rect l="l" t="t" r="r" b="b"/>
              <a:pathLst>
                <a:path w="46298" h="1002648" extrusionOk="0">
                  <a:moveTo>
                    <a:pt x="46299" y="0"/>
                  </a:moveTo>
                  <a:lnTo>
                    <a:pt x="0" y="1002648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25"/>
            <p:cNvSpPr/>
            <p:nvPr/>
          </p:nvSpPr>
          <p:spPr>
            <a:xfrm>
              <a:off x="3826366" y="3983962"/>
              <a:ext cx="26059" cy="694135"/>
            </a:xfrm>
            <a:custGeom>
              <a:avLst/>
              <a:gdLst/>
              <a:ahLst/>
              <a:cxnLst/>
              <a:rect l="l" t="t" r="r" b="b"/>
              <a:pathLst>
                <a:path w="36193" h="977655" extrusionOk="0">
                  <a:moveTo>
                    <a:pt x="0" y="0"/>
                  </a:moveTo>
                  <a:lnTo>
                    <a:pt x="36194" y="977655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25"/>
            <p:cNvSpPr/>
            <p:nvPr/>
          </p:nvSpPr>
          <p:spPr>
            <a:xfrm>
              <a:off x="3325018" y="3346621"/>
              <a:ext cx="568605" cy="452695"/>
            </a:xfrm>
            <a:custGeom>
              <a:avLst/>
              <a:gdLst/>
              <a:ahLst/>
              <a:cxnLst/>
              <a:rect l="l" t="t" r="r" b="b"/>
              <a:pathLst>
                <a:path w="789729" h="628743" extrusionOk="0">
                  <a:moveTo>
                    <a:pt x="169620" y="151488"/>
                  </a:moveTo>
                  <a:cubicBezTo>
                    <a:pt x="179539" y="107149"/>
                    <a:pt x="210969" y="51117"/>
                    <a:pt x="251973" y="29198"/>
                  </a:cubicBezTo>
                  <a:cubicBezTo>
                    <a:pt x="274041" y="17402"/>
                    <a:pt x="304514" y="13502"/>
                    <a:pt x="323999" y="32077"/>
                  </a:cubicBezTo>
                  <a:cubicBezTo>
                    <a:pt x="332730" y="40399"/>
                    <a:pt x="335172" y="52212"/>
                    <a:pt x="340606" y="62438"/>
                  </a:cubicBezTo>
                  <a:cubicBezTo>
                    <a:pt x="355206" y="33321"/>
                    <a:pt x="378462" y="5588"/>
                    <a:pt x="412436" y="731"/>
                  </a:cubicBezTo>
                  <a:cubicBezTo>
                    <a:pt x="464029" y="-6644"/>
                    <a:pt x="475546" y="43454"/>
                    <a:pt x="498969" y="75692"/>
                  </a:cubicBezTo>
                  <a:cubicBezTo>
                    <a:pt x="506789" y="54358"/>
                    <a:pt x="523693" y="41931"/>
                    <a:pt x="547349" y="45525"/>
                  </a:cubicBezTo>
                  <a:cubicBezTo>
                    <a:pt x="597678" y="53178"/>
                    <a:pt x="606771" y="112201"/>
                    <a:pt x="621399" y="151237"/>
                  </a:cubicBezTo>
                  <a:cubicBezTo>
                    <a:pt x="667930" y="144457"/>
                    <a:pt x="720991" y="158676"/>
                    <a:pt x="747627" y="200657"/>
                  </a:cubicBezTo>
                  <a:cubicBezTo>
                    <a:pt x="768014" y="232773"/>
                    <a:pt x="760509" y="288713"/>
                    <a:pt x="714238" y="290171"/>
                  </a:cubicBezTo>
                  <a:cubicBezTo>
                    <a:pt x="751565" y="290422"/>
                    <a:pt x="779754" y="308273"/>
                    <a:pt x="787964" y="346148"/>
                  </a:cubicBezTo>
                  <a:cubicBezTo>
                    <a:pt x="795385" y="380364"/>
                    <a:pt x="779475" y="428121"/>
                    <a:pt x="739055" y="428538"/>
                  </a:cubicBezTo>
                  <a:cubicBezTo>
                    <a:pt x="720331" y="428733"/>
                    <a:pt x="698310" y="421071"/>
                    <a:pt x="687536" y="404957"/>
                  </a:cubicBezTo>
                  <a:cubicBezTo>
                    <a:pt x="706093" y="443566"/>
                    <a:pt x="704876" y="493348"/>
                    <a:pt x="668413" y="521072"/>
                  </a:cubicBezTo>
                  <a:cubicBezTo>
                    <a:pt x="627455" y="552213"/>
                    <a:pt x="578183" y="527238"/>
                    <a:pt x="552188" y="489828"/>
                  </a:cubicBezTo>
                  <a:cubicBezTo>
                    <a:pt x="559711" y="525409"/>
                    <a:pt x="548268" y="567147"/>
                    <a:pt x="514099" y="585054"/>
                  </a:cubicBezTo>
                  <a:cubicBezTo>
                    <a:pt x="477496" y="604242"/>
                    <a:pt x="443624" y="578924"/>
                    <a:pt x="422810" y="549919"/>
                  </a:cubicBezTo>
                  <a:cubicBezTo>
                    <a:pt x="392356" y="595595"/>
                    <a:pt x="366630" y="642368"/>
                    <a:pt x="305043" y="625056"/>
                  </a:cubicBezTo>
                  <a:cubicBezTo>
                    <a:pt x="260230" y="612452"/>
                    <a:pt x="242184" y="567278"/>
                    <a:pt x="238191" y="524777"/>
                  </a:cubicBezTo>
                  <a:cubicBezTo>
                    <a:pt x="237085" y="513010"/>
                    <a:pt x="236547" y="500722"/>
                    <a:pt x="237940" y="488992"/>
                  </a:cubicBezTo>
                  <a:cubicBezTo>
                    <a:pt x="207467" y="523505"/>
                    <a:pt x="161335" y="553996"/>
                    <a:pt x="118919" y="519186"/>
                  </a:cubicBezTo>
                  <a:cubicBezTo>
                    <a:pt x="84554" y="490979"/>
                    <a:pt x="84099" y="442544"/>
                    <a:pt x="102173" y="404957"/>
                  </a:cubicBezTo>
                  <a:cubicBezTo>
                    <a:pt x="83217" y="433368"/>
                    <a:pt x="33027" y="438040"/>
                    <a:pt x="13383" y="408932"/>
                  </a:cubicBezTo>
                  <a:cubicBezTo>
                    <a:pt x="-6799" y="379026"/>
                    <a:pt x="-4626" y="331121"/>
                    <a:pt x="23117" y="306360"/>
                  </a:cubicBezTo>
                  <a:cubicBezTo>
                    <a:pt x="37382" y="293626"/>
                    <a:pt x="56942" y="290301"/>
                    <a:pt x="75471" y="290171"/>
                  </a:cubicBezTo>
                  <a:cubicBezTo>
                    <a:pt x="29822" y="288732"/>
                    <a:pt x="21724" y="233823"/>
                    <a:pt x="41460" y="201641"/>
                  </a:cubicBezTo>
                  <a:cubicBezTo>
                    <a:pt x="68199" y="158036"/>
                    <a:pt x="120878" y="147522"/>
                    <a:pt x="168487" y="151488"/>
                  </a:cubicBezTo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25"/>
            <p:cNvSpPr/>
            <p:nvPr/>
          </p:nvSpPr>
          <p:spPr>
            <a:xfrm>
              <a:off x="3324900" y="3346522"/>
              <a:ext cx="568871" cy="452892"/>
            </a:xfrm>
            <a:custGeom>
              <a:avLst/>
              <a:gdLst/>
              <a:ahLst/>
              <a:cxnLst/>
              <a:rect l="l" t="t" r="r" b="b"/>
              <a:pathLst>
                <a:path w="790099" h="629017" extrusionOk="0">
                  <a:moveTo>
                    <a:pt x="169933" y="151672"/>
                  </a:moveTo>
                  <a:cubicBezTo>
                    <a:pt x="177382" y="118812"/>
                    <a:pt x="193171" y="86834"/>
                    <a:pt x="214875" y="61043"/>
                  </a:cubicBezTo>
                  <a:cubicBezTo>
                    <a:pt x="236581" y="35251"/>
                    <a:pt x="267509" y="13648"/>
                    <a:pt x="301501" y="20716"/>
                  </a:cubicBezTo>
                  <a:cubicBezTo>
                    <a:pt x="311012" y="22694"/>
                    <a:pt x="320244" y="27505"/>
                    <a:pt x="326550" y="35019"/>
                  </a:cubicBezTo>
                  <a:cubicBezTo>
                    <a:pt x="333274" y="43034"/>
                    <a:pt x="335875" y="53510"/>
                    <a:pt x="340621" y="62659"/>
                  </a:cubicBezTo>
                  <a:cubicBezTo>
                    <a:pt x="340677" y="62761"/>
                    <a:pt x="340844" y="62761"/>
                    <a:pt x="340900" y="62659"/>
                  </a:cubicBezTo>
                  <a:cubicBezTo>
                    <a:pt x="355890" y="32976"/>
                    <a:pt x="380233" y="4435"/>
                    <a:pt x="415312" y="691"/>
                  </a:cubicBezTo>
                  <a:cubicBezTo>
                    <a:pt x="428714" y="-739"/>
                    <a:pt x="441977" y="2047"/>
                    <a:pt x="452881" y="10165"/>
                  </a:cubicBezTo>
                  <a:cubicBezTo>
                    <a:pt x="463144" y="17800"/>
                    <a:pt x="470490" y="28657"/>
                    <a:pt x="476992" y="39496"/>
                  </a:cubicBezTo>
                  <a:cubicBezTo>
                    <a:pt x="484283" y="51653"/>
                    <a:pt x="490672" y="64386"/>
                    <a:pt x="498975" y="75912"/>
                  </a:cubicBezTo>
                  <a:cubicBezTo>
                    <a:pt x="499059" y="76024"/>
                    <a:pt x="499217" y="76005"/>
                    <a:pt x="499273" y="75875"/>
                  </a:cubicBezTo>
                  <a:cubicBezTo>
                    <a:pt x="504409" y="62232"/>
                    <a:pt x="514142" y="50380"/>
                    <a:pt x="528705" y="46573"/>
                  </a:cubicBezTo>
                  <a:cubicBezTo>
                    <a:pt x="541885" y="43127"/>
                    <a:pt x="556838" y="46341"/>
                    <a:pt x="568484" y="53065"/>
                  </a:cubicBezTo>
                  <a:cubicBezTo>
                    <a:pt x="590199" y="65613"/>
                    <a:pt x="600712" y="90485"/>
                    <a:pt x="608561" y="113091"/>
                  </a:cubicBezTo>
                  <a:cubicBezTo>
                    <a:pt x="612981" y="125824"/>
                    <a:pt x="616696" y="138799"/>
                    <a:pt x="621406" y="151430"/>
                  </a:cubicBezTo>
                  <a:cubicBezTo>
                    <a:pt x="621442" y="151523"/>
                    <a:pt x="621508" y="151551"/>
                    <a:pt x="621601" y="151542"/>
                  </a:cubicBezTo>
                  <a:cubicBezTo>
                    <a:pt x="658788" y="146257"/>
                    <a:pt x="699728" y="153854"/>
                    <a:pt x="728706" y="178940"/>
                  </a:cubicBezTo>
                  <a:cubicBezTo>
                    <a:pt x="741430" y="189955"/>
                    <a:pt x="751813" y="204082"/>
                    <a:pt x="756002" y="220549"/>
                  </a:cubicBezTo>
                  <a:cubicBezTo>
                    <a:pt x="759550" y="234508"/>
                    <a:pt x="759318" y="249972"/>
                    <a:pt x="753726" y="263384"/>
                  </a:cubicBezTo>
                  <a:cubicBezTo>
                    <a:pt x="746863" y="279841"/>
                    <a:pt x="732105" y="289445"/>
                    <a:pt x="714403" y="290160"/>
                  </a:cubicBezTo>
                  <a:cubicBezTo>
                    <a:pt x="714198" y="290160"/>
                    <a:pt x="714198" y="290476"/>
                    <a:pt x="714403" y="290485"/>
                  </a:cubicBezTo>
                  <a:cubicBezTo>
                    <a:pt x="731650" y="290680"/>
                    <a:pt x="749250" y="294562"/>
                    <a:pt x="763209" y="305159"/>
                  </a:cubicBezTo>
                  <a:cubicBezTo>
                    <a:pt x="777354" y="315896"/>
                    <a:pt x="785723" y="332446"/>
                    <a:pt x="788629" y="349749"/>
                  </a:cubicBezTo>
                  <a:cubicBezTo>
                    <a:pt x="793636" y="379516"/>
                    <a:pt x="781757" y="420800"/>
                    <a:pt x="748172" y="427608"/>
                  </a:cubicBezTo>
                  <a:cubicBezTo>
                    <a:pt x="726922" y="431917"/>
                    <a:pt x="700313" y="423150"/>
                    <a:pt x="687840" y="405029"/>
                  </a:cubicBezTo>
                  <a:cubicBezTo>
                    <a:pt x="687719" y="404862"/>
                    <a:pt x="687478" y="405002"/>
                    <a:pt x="687561" y="405187"/>
                  </a:cubicBezTo>
                  <a:cubicBezTo>
                    <a:pt x="701400" y="434304"/>
                    <a:pt x="704901" y="470823"/>
                    <a:pt x="687877" y="499457"/>
                  </a:cubicBezTo>
                  <a:cubicBezTo>
                    <a:pt x="678803" y="514717"/>
                    <a:pt x="664017" y="527069"/>
                    <a:pt x="646974" y="532335"/>
                  </a:cubicBezTo>
                  <a:cubicBezTo>
                    <a:pt x="630294" y="537490"/>
                    <a:pt x="612471" y="535103"/>
                    <a:pt x="596775" y="527924"/>
                  </a:cubicBezTo>
                  <a:cubicBezTo>
                    <a:pt x="578849" y="519713"/>
                    <a:pt x="563766" y="505949"/>
                    <a:pt x="552500" y="489909"/>
                  </a:cubicBezTo>
                  <a:cubicBezTo>
                    <a:pt x="552398" y="489761"/>
                    <a:pt x="552166" y="489854"/>
                    <a:pt x="552203" y="490030"/>
                  </a:cubicBezTo>
                  <a:cubicBezTo>
                    <a:pt x="557413" y="515339"/>
                    <a:pt x="553550" y="543536"/>
                    <a:pt x="537946" y="564647"/>
                  </a:cubicBezTo>
                  <a:cubicBezTo>
                    <a:pt x="529430" y="576164"/>
                    <a:pt x="517263" y="585359"/>
                    <a:pt x="503461" y="589482"/>
                  </a:cubicBezTo>
                  <a:cubicBezTo>
                    <a:pt x="488833" y="593848"/>
                    <a:pt x="473565" y="591377"/>
                    <a:pt x="460228" y="584281"/>
                  </a:cubicBezTo>
                  <a:cubicBezTo>
                    <a:pt x="445209" y="576284"/>
                    <a:pt x="433015" y="563672"/>
                    <a:pt x="423123" y="550001"/>
                  </a:cubicBezTo>
                  <a:cubicBezTo>
                    <a:pt x="423049" y="549898"/>
                    <a:pt x="422919" y="549898"/>
                    <a:pt x="422845" y="550001"/>
                  </a:cubicBezTo>
                  <a:cubicBezTo>
                    <a:pt x="402858" y="580009"/>
                    <a:pt x="381385" y="620447"/>
                    <a:pt x="342469" y="627626"/>
                  </a:cubicBezTo>
                  <a:cubicBezTo>
                    <a:pt x="321971" y="631407"/>
                    <a:pt x="298827" y="625890"/>
                    <a:pt x="281775" y="614057"/>
                  </a:cubicBezTo>
                  <a:cubicBezTo>
                    <a:pt x="265187" y="602550"/>
                    <a:pt x="254107" y="584922"/>
                    <a:pt x="247373" y="566161"/>
                  </a:cubicBezTo>
                  <a:cubicBezTo>
                    <a:pt x="238745" y="542115"/>
                    <a:pt x="235438" y="514493"/>
                    <a:pt x="238271" y="489148"/>
                  </a:cubicBezTo>
                  <a:cubicBezTo>
                    <a:pt x="238290" y="489008"/>
                    <a:pt x="238085" y="488934"/>
                    <a:pt x="237992" y="489036"/>
                  </a:cubicBezTo>
                  <a:cubicBezTo>
                    <a:pt x="215609" y="514243"/>
                    <a:pt x="181775" y="541827"/>
                    <a:pt x="145562" y="532902"/>
                  </a:cubicBezTo>
                  <a:cubicBezTo>
                    <a:pt x="111532" y="524524"/>
                    <a:pt x="91322" y="490671"/>
                    <a:pt x="90690" y="457272"/>
                  </a:cubicBezTo>
                  <a:cubicBezTo>
                    <a:pt x="90347" y="439282"/>
                    <a:pt x="94777" y="421385"/>
                    <a:pt x="102476" y="405187"/>
                  </a:cubicBezTo>
                  <a:cubicBezTo>
                    <a:pt x="102569" y="405002"/>
                    <a:pt x="102318" y="404853"/>
                    <a:pt x="102198" y="405029"/>
                  </a:cubicBezTo>
                  <a:cubicBezTo>
                    <a:pt x="84588" y="430849"/>
                    <a:pt x="40862" y="437926"/>
                    <a:pt x="18275" y="414651"/>
                  </a:cubicBezTo>
                  <a:cubicBezTo>
                    <a:pt x="6284" y="402299"/>
                    <a:pt x="1037" y="383139"/>
                    <a:pt x="396" y="366355"/>
                  </a:cubicBezTo>
                  <a:cubicBezTo>
                    <a:pt x="-273" y="348858"/>
                    <a:pt x="4120" y="330756"/>
                    <a:pt x="14513" y="316472"/>
                  </a:cubicBezTo>
                  <a:cubicBezTo>
                    <a:pt x="28927" y="296661"/>
                    <a:pt x="52212" y="290736"/>
                    <a:pt x="75645" y="290485"/>
                  </a:cubicBezTo>
                  <a:cubicBezTo>
                    <a:pt x="75849" y="290485"/>
                    <a:pt x="75849" y="290169"/>
                    <a:pt x="75645" y="290160"/>
                  </a:cubicBezTo>
                  <a:cubicBezTo>
                    <a:pt x="60162" y="289537"/>
                    <a:pt x="46472" y="282163"/>
                    <a:pt x="38819" y="268473"/>
                  </a:cubicBezTo>
                  <a:cubicBezTo>
                    <a:pt x="31612" y="255591"/>
                    <a:pt x="30293" y="239830"/>
                    <a:pt x="32921" y="225490"/>
                  </a:cubicBezTo>
                  <a:cubicBezTo>
                    <a:pt x="39488" y="189677"/>
                    <a:pt x="72143" y="165520"/>
                    <a:pt x="105579" y="156539"/>
                  </a:cubicBezTo>
                  <a:cubicBezTo>
                    <a:pt x="126076" y="151031"/>
                    <a:pt x="147577" y="150083"/>
                    <a:pt x="168660" y="151783"/>
                  </a:cubicBezTo>
                  <a:cubicBezTo>
                    <a:pt x="168865" y="151802"/>
                    <a:pt x="168865" y="151477"/>
                    <a:pt x="168660" y="151458"/>
                  </a:cubicBezTo>
                  <a:cubicBezTo>
                    <a:pt x="121275" y="147622"/>
                    <a:pt x="66301" y="158647"/>
                    <a:pt x="40667" y="203097"/>
                  </a:cubicBezTo>
                  <a:cubicBezTo>
                    <a:pt x="23448" y="232948"/>
                    <a:pt x="29410" y="284346"/>
                    <a:pt x="69951" y="289983"/>
                  </a:cubicBezTo>
                  <a:cubicBezTo>
                    <a:pt x="71186" y="290151"/>
                    <a:pt x="72459" y="290346"/>
                    <a:pt x="73703" y="290364"/>
                  </a:cubicBezTo>
                  <a:cubicBezTo>
                    <a:pt x="76174" y="290420"/>
                    <a:pt x="72756" y="290179"/>
                    <a:pt x="72013" y="290206"/>
                  </a:cubicBezTo>
                  <a:cubicBezTo>
                    <a:pt x="68354" y="290318"/>
                    <a:pt x="64694" y="290569"/>
                    <a:pt x="61054" y="291005"/>
                  </a:cubicBezTo>
                  <a:cubicBezTo>
                    <a:pt x="54395" y="291794"/>
                    <a:pt x="47782" y="293197"/>
                    <a:pt x="41494" y="295547"/>
                  </a:cubicBezTo>
                  <a:cubicBezTo>
                    <a:pt x="30144" y="299772"/>
                    <a:pt x="20624" y="307221"/>
                    <a:pt x="13659" y="317113"/>
                  </a:cubicBezTo>
                  <a:cubicBezTo>
                    <a:pt x="247" y="336171"/>
                    <a:pt x="-2901" y="361582"/>
                    <a:pt x="2523" y="383937"/>
                  </a:cubicBezTo>
                  <a:cubicBezTo>
                    <a:pt x="5040" y="394311"/>
                    <a:pt x="9461" y="405057"/>
                    <a:pt x="16538" y="413184"/>
                  </a:cubicBezTo>
                  <a:cubicBezTo>
                    <a:pt x="22965" y="420568"/>
                    <a:pt x="31872" y="425351"/>
                    <a:pt x="41364" y="427506"/>
                  </a:cubicBezTo>
                  <a:cubicBezTo>
                    <a:pt x="60729" y="431899"/>
                    <a:pt x="83075" y="426196"/>
                    <a:pt x="97071" y="411856"/>
                  </a:cubicBezTo>
                  <a:cubicBezTo>
                    <a:pt x="98650" y="410231"/>
                    <a:pt x="100154" y="408503"/>
                    <a:pt x="101474" y="406655"/>
                  </a:cubicBezTo>
                  <a:cubicBezTo>
                    <a:pt x="102662" y="404983"/>
                    <a:pt x="101148" y="407314"/>
                    <a:pt x="100870" y="407946"/>
                  </a:cubicBezTo>
                  <a:cubicBezTo>
                    <a:pt x="100275" y="409274"/>
                    <a:pt x="99699" y="410611"/>
                    <a:pt x="99152" y="411967"/>
                  </a:cubicBezTo>
                  <a:cubicBezTo>
                    <a:pt x="96839" y="417661"/>
                    <a:pt x="94944" y="423521"/>
                    <a:pt x="93514" y="429502"/>
                  </a:cubicBezTo>
                  <a:cubicBezTo>
                    <a:pt x="90690" y="441326"/>
                    <a:pt x="89641" y="453623"/>
                    <a:pt x="90922" y="465733"/>
                  </a:cubicBezTo>
                  <a:cubicBezTo>
                    <a:pt x="93505" y="490244"/>
                    <a:pt x="106433" y="512581"/>
                    <a:pt x="127609" y="525602"/>
                  </a:cubicBezTo>
                  <a:cubicBezTo>
                    <a:pt x="138865" y="532521"/>
                    <a:pt x="151915" y="535846"/>
                    <a:pt x="165113" y="534602"/>
                  </a:cubicBezTo>
                  <a:cubicBezTo>
                    <a:pt x="178143" y="533366"/>
                    <a:pt x="190477" y="528147"/>
                    <a:pt x="201520" y="521292"/>
                  </a:cubicBezTo>
                  <a:cubicBezTo>
                    <a:pt x="213436" y="513890"/>
                    <a:pt x="224071" y="504500"/>
                    <a:pt x="233664" y="494311"/>
                  </a:cubicBezTo>
                  <a:cubicBezTo>
                    <a:pt x="234482" y="493448"/>
                    <a:pt x="235968" y="491135"/>
                    <a:pt x="237036" y="490643"/>
                  </a:cubicBezTo>
                  <a:cubicBezTo>
                    <a:pt x="238187" y="490113"/>
                    <a:pt x="237630" y="490541"/>
                    <a:pt x="237686" y="492092"/>
                  </a:cubicBezTo>
                  <a:cubicBezTo>
                    <a:pt x="237723" y="493030"/>
                    <a:pt x="237519" y="494135"/>
                    <a:pt x="237454" y="495055"/>
                  </a:cubicBezTo>
                  <a:cubicBezTo>
                    <a:pt x="237157" y="499541"/>
                    <a:pt x="237110" y="504036"/>
                    <a:pt x="237212" y="508531"/>
                  </a:cubicBezTo>
                  <a:cubicBezTo>
                    <a:pt x="237398" y="516073"/>
                    <a:pt x="237983" y="523633"/>
                    <a:pt x="238921" y="531119"/>
                  </a:cubicBezTo>
                  <a:cubicBezTo>
                    <a:pt x="241819" y="554059"/>
                    <a:pt x="248748" y="577399"/>
                    <a:pt x="262828" y="596067"/>
                  </a:cubicBezTo>
                  <a:cubicBezTo>
                    <a:pt x="277298" y="615255"/>
                    <a:pt x="298855" y="626475"/>
                    <a:pt x="322696" y="628704"/>
                  </a:cubicBezTo>
                  <a:cubicBezTo>
                    <a:pt x="344819" y="630785"/>
                    <a:pt x="364648" y="622398"/>
                    <a:pt x="380502" y="607240"/>
                  </a:cubicBezTo>
                  <a:cubicBezTo>
                    <a:pt x="388620" y="599485"/>
                    <a:pt x="395585" y="590597"/>
                    <a:pt x="402096" y="581476"/>
                  </a:cubicBezTo>
                  <a:cubicBezTo>
                    <a:pt x="405709" y="576415"/>
                    <a:pt x="409192" y="571260"/>
                    <a:pt x="412628" y="566077"/>
                  </a:cubicBezTo>
                  <a:cubicBezTo>
                    <a:pt x="414328" y="563514"/>
                    <a:pt x="416027" y="560941"/>
                    <a:pt x="417718" y="558369"/>
                  </a:cubicBezTo>
                  <a:cubicBezTo>
                    <a:pt x="418712" y="556855"/>
                    <a:pt x="421693" y="550586"/>
                    <a:pt x="423569" y="551106"/>
                  </a:cubicBezTo>
                  <a:cubicBezTo>
                    <a:pt x="424266" y="551291"/>
                    <a:pt x="425241" y="553362"/>
                    <a:pt x="425724" y="553985"/>
                  </a:cubicBezTo>
                  <a:cubicBezTo>
                    <a:pt x="426690" y="555248"/>
                    <a:pt x="427684" y="556492"/>
                    <a:pt x="428687" y="557718"/>
                  </a:cubicBezTo>
                  <a:cubicBezTo>
                    <a:pt x="430972" y="560495"/>
                    <a:pt x="433358" y="563198"/>
                    <a:pt x="435866" y="565790"/>
                  </a:cubicBezTo>
                  <a:cubicBezTo>
                    <a:pt x="440436" y="570507"/>
                    <a:pt x="445367" y="574882"/>
                    <a:pt x="450717" y="578708"/>
                  </a:cubicBezTo>
                  <a:cubicBezTo>
                    <a:pt x="460785" y="585906"/>
                    <a:pt x="472497" y="591163"/>
                    <a:pt x="484970" y="591953"/>
                  </a:cubicBezTo>
                  <a:cubicBezTo>
                    <a:pt x="510074" y="593550"/>
                    <a:pt x="532894" y="576637"/>
                    <a:pt x="544299" y="555201"/>
                  </a:cubicBezTo>
                  <a:cubicBezTo>
                    <a:pt x="549621" y="545189"/>
                    <a:pt x="552807" y="534109"/>
                    <a:pt x="554098" y="522862"/>
                  </a:cubicBezTo>
                  <a:cubicBezTo>
                    <a:pt x="554794" y="516760"/>
                    <a:pt x="554934" y="510602"/>
                    <a:pt x="554534" y="504473"/>
                  </a:cubicBezTo>
                  <a:cubicBezTo>
                    <a:pt x="554376" y="502020"/>
                    <a:pt x="554125" y="499568"/>
                    <a:pt x="553791" y="497126"/>
                  </a:cubicBezTo>
                  <a:cubicBezTo>
                    <a:pt x="553606" y="495751"/>
                    <a:pt x="553383" y="494367"/>
                    <a:pt x="553141" y="493002"/>
                  </a:cubicBezTo>
                  <a:cubicBezTo>
                    <a:pt x="552658" y="490318"/>
                    <a:pt x="552900" y="491024"/>
                    <a:pt x="554246" y="492844"/>
                  </a:cubicBezTo>
                  <a:cubicBezTo>
                    <a:pt x="568875" y="512645"/>
                    <a:pt x="590245" y="529289"/>
                    <a:pt x="614802" y="534137"/>
                  </a:cubicBezTo>
                  <a:cubicBezTo>
                    <a:pt x="639721" y="539050"/>
                    <a:pt x="664444" y="529112"/>
                    <a:pt x="680781" y="509971"/>
                  </a:cubicBezTo>
                  <a:cubicBezTo>
                    <a:pt x="696143" y="491971"/>
                    <a:pt x="701483" y="467805"/>
                    <a:pt x="699143" y="444623"/>
                  </a:cubicBezTo>
                  <a:cubicBezTo>
                    <a:pt x="697973" y="433041"/>
                    <a:pt x="695001" y="421636"/>
                    <a:pt x="690515" y="410899"/>
                  </a:cubicBezTo>
                  <a:cubicBezTo>
                    <a:pt x="689967" y="409580"/>
                    <a:pt x="689345" y="408290"/>
                    <a:pt x="688796" y="406971"/>
                  </a:cubicBezTo>
                  <a:cubicBezTo>
                    <a:pt x="687803" y="404621"/>
                    <a:pt x="689010" y="407175"/>
                    <a:pt x="689558" y="407862"/>
                  </a:cubicBezTo>
                  <a:cubicBezTo>
                    <a:pt x="691499" y="410305"/>
                    <a:pt x="693691" y="412525"/>
                    <a:pt x="696087" y="414522"/>
                  </a:cubicBezTo>
                  <a:cubicBezTo>
                    <a:pt x="700555" y="418246"/>
                    <a:pt x="705644" y="421162"/>
                    <a:pt x="711003" y="423391"/>
                  </a:cubicBezTo>
                  <a:cubicBezTo>
                    <a:pt x="730730" y="431574"/>
                    <a:pt x="754720" y="431564"/>
                    <a:pt x="770667" y="415887"/>
                  </a:cubicBezTo>
                  <a:cubicBezTo>
                    <a:pt x="784933" y="401853"/>
                    <a:pt x="790636" y="380315"/>
                    <a:pt x="790060" y="360783"/>
                  </a:cubicBezTo>
                  <a:cubicBezTo>
                    <a:pt x="789447" y="339886"/>
                    <a:pt x="780893" y="318543"/>
                    <a:pt x="764138" y="305447"/>
                  </a:cubicBezTo>
                  <a:cubicBezTo>
                    <a:pt x="755667" y="298825"/>
                    <a:pt x="745591" y="294581"/>
                    <a:pt x="735114" y="292333"/>
                  </a:cubicBezTo>
                  <a:cubicBezTo>
                    <a:pt x="729736" y="291172"/>
                    <a:pt x="724248" y="290522"/>
                    <a:pt x="718749" y="290281"/>
                  </a:cubicBezTo>
                  <a:cubicBezTo>
                    <a:pt x="718452" y="290271"/>
                    <a:pt x="715229" y="290336"/>
                    <a:pt x="715424" y="290457"/>
                  </a:cubicBezTo>
                  <a:cubicBezTo>
                    <a:pt x="716093" y="290884"/>
                    <a:pt x="718981" y="290169"/>
                    <a:pt x="719678" y="290076"/>
                  </a:cubicBezTo>
                  <a:cubicBezTo>
                    <a:pt x="722055" y="289770"/>
                    <a:pt x="724415" y="289296"/>
                    <a:pt x="726718" y="288637"/>
                  </a:cubicBezTo>
                  <a:cubicBezTo>
                    <a:pt x="744318" y="283584"/>
                    <a:pt x="754897" y="267851"/>
                    <a:pt x="757776" y="250390"/>
                  </a:cubicBezTo>
                  <a:cubicBezTo>
                    <a:pt x="765290" y="204788"/>
                    <a:pt x="727656" y="168510"/>
                    <a:pt x="687088" y="155972"/>
                  </a:cubicBezTo>
                  <a:cubicBezTo>
                    <a:pt x="675469" y="152378"/>
                    <a:pt x="663376" y="150381"/>
                    <a:pt x="651237" y="149805"/>
                  </a:cubicBezTo>
                  <a:cubicBezTo>
                    <a:pt x="644922" y="149507"/>
                    <a:pt x="638588" y="149600"/>
                    <a:pt x="632272" y="150074"/>
                  </a:cubicBezTo>
                  <a:cubicBezTo>
                    <a:pt x="629467" y="150288"/>
                    <a:pt x="626514" y="150975"/>
                    <a:pt x="623718" y="150956"/>
                  </a:cubicBezTo>
                  <a:cubicBezTo>
                    <a:pt x="622362" y="150956"/>
                    <a:pt x="621907" y="151012"/>
                    <a:pt x="621173" y="149805"/>
                  </a:cubicBezTo>
                  <a:cubicBezTo>
                    <a:pt x="620486" y="148672"/>
                    <a:pt x="620179" y="147065"/>
                    <a:pt x="619752" y="145811"/>
                  </a:cubicBezTo>
                  <a:cubicBezTo>
                    <a:pt x="612842" y="126010"/>
                    <a:pt x="607595" y="105503"/>
                    <a:pt x="598103" y="86695"/>
                  </a:cubicBezTo>
                  <a:cubicBezTo>
                    <a:pt x="589149" y="68965"/>
                    <a:pt x="575794" y="53260"/>
                    <a:pt x="556169" y="47436"/>
                  </a:cubicBezTo>
                  <a:cubicBezTo>
                    <a:pt x="545618" y="44306"/>
                    <a:pt x="533971" y="43703"/>
                    <a:pt x="523653" y="47966"/>
                  </a:cubicBezTo>
                  <a:cubicBezTo>
                    <a:pt x="513864" y="52006"/>
                    <a:pt x="506480" y="60012"/>
                    <a:pt x="501790" y="69365"/>
                  </a:cubicBezTo>
                  <a:cubicBezTo>
                    <a:pt x="501232" y="70479"/>
                    <a:pt x="500712" y="71612"/>
                    <a:pt x="500220" y="72755"/>
                  </a:cubicBezTo>
                  <a:cubicBezTo>
                    <a:pt x="500378" y="72392"/>
                    <a:pt x="499644" y="74222"/>
                    <a:pt x="499598" y="74278"/>
                  </a:cubicBezTo>
                  <a:cubicBezTo>
                    <a:pt x="498790" y="75206"/>
                    <a:pt x="499319" y="75114"/>
                    <a:pt x="498307" y="74380"/>
                  </a:cubicBezTo>
                  <a:cubicBezTo>
                    <a:pt x="496579" y="73126"/>
                    <a:pt x="495121" y="69680"/>
                    <a:pt x="493979" y="67879"/>
                  </a:cubicBezTo>
                  <a:cubicBezTo>
                    <a:pt x="491285" y="63625"/>
                    <a:pt x="488759" y="59259"/>
                    <a:pt x="486261" y="54885"/>
                  </a:cubicBezTo>
                  <a:cubicBezTo>
                    <a:pt x="481125" y="45885"/>
                    <a:pt x="476146" y="36756"/>
                    <a:pt x="470175" y="28267"/>
                  </a:cubicBezTo>
                  <a:cubicBezTo>
                    <a:pt x="459289" y="12784"/>
                    <a:pt x="444652" y="896"/>
                    <a:pt x="425046" y="60"/>
                  </a:cubicBezTo>
                  <a:cubicBezTo>
                    <a:pt x="399607" y="-1026"/>
                    <a:pt x="376824" y="12710"/>
                    <a:pt x="360775" y="31564"/>
                  </a:cubicBezTo>
                  <a:cubicBezTo>
                    <a:pt x="356698" y="36347"/>
                    <a:pt x="352992" y="41446"/>
                    <a:pt x="349602" y="46740"/>
                  </a:cubicBezTo>
                  <a:cubicBezTo>
                    <a:pt x="347968" y="49294"/>
                    <a:pt x="346398" y="51904"/>
                    <a:pt x="344902" y="54551"/>
                  </a:cubicBezTo>
                  <a:cubicBezTo>
                    <a:pt x="344067" y="56027"/>
                    <a:pt x="343249" y="57523"/>
                    <a:pt x="342460" y="59027"/>
                  </a:cubicBezTo>
                  <a:cubicBezTo>
                    <a:pt x="341475" y="60894"/>
                    <a:pt x="341327" y="62287"/>
                    <a:pt x="339850" y="60393"/>
                  </a:cubicBezTo>
                  <a:cubicBezTo>
                    <a:pt x="337798" y="57764"/>
                    <a:pt x="336832" y="53557"/>
                    <a:pt x="335541" y="50501"/>
                  </a:cubicBezTo>
                  <a:cubicBezTo>
                    <a:pt x="334148" y="47195"/>
                    <a:pt x="332699" y="43889"/>
                    <a:pt x="330916" y="40768"/>
                  </a:cubicBezTo>
                  <a:cubicBezTo>
                    <a:pt x="327934" y="35576"/>
                    <a:pt x="323931" y="31248"/>
                    <a:pt x="319027" y="27821"/>
                  </a:cubicBezTo>
                  <a:cubicBezTo>
                    <a:pt x="298836" y="13722"/>
                    <a:pt x="270973" y="18728"/>
                    <a:pt x="250717" y="29976"/>
                  </a:cubicBezTo>
                  <a:cubicBezTo>
                    <a:pt x="228649" y="42235"/>
                    <a:pt x="211504" y="62380"/>
                    <a:pt x="198251" y="83510"/>
                  </a:cubicBezTo>
                  <a:cubicBezTo>
                    <a:pt x="184997" y="104639"/>
                    <a:pt x="175115" y="127552"/>
                    <a:pt x="169663" y="151607"/>
                  </a:cubicBezTo>
                  <a:cubicBezTo>
                    <a:pt x="169617" y="151811"/>
                    <a:pt x="169923" y="151895"/>
                    <a:pt x="169970" y="151690"/>
                  </a:cubicBezTo>
                  <a:lnTo>
                    <a:pt x="169970" y="1516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25"/>
            <p:cNvSpPr/>
            <p:nvPr/>
          </p:nvSpPr>
          <p:spPr>
            <a:xfrm>
              <a:off x="3358593" y="3422609"/>
              <a:ext cx="482746" cy="398324"/>
            </a:xfrm>
            <a:custGeom>
              <a:avLst/>
              <a:gdLst/>
              <a:ahLst/>
              <a:cxnLst/>
              <a:rect l="l" t="t" r="r" b="b"/>
              <a:pathLst>
                <a:path w="670481" h="553228" extrusionOk="0">
                  <a:moveTo>
                    <a:pt x="631549" y="206381"/>
                  </a:moveTo>
                  <a:cubicBezTo>
                    <a:pt x="609500" y="199703"/>
                    <a:pt x="585046" y="209557"/>
                    <a:pt x="567009" y="229647"/>
                  </a:cubicBezTo>
                  <a:cubicBezTo>
                    <a:pt x="547756" y="99257"/>
                    <a:pt x="449836" y="0"/>
                    <a:pt x="331855" y="0"/>
                  </a:cubicBezTo>
                  <a:cubicBezTo>
                    <a:pt x="213874" y="0"/>
                    <a:pt x="118917" y="96266"/>
                    <a:pt x="97620" y="223730"/>
                  </a:cubicBezTo>
                  <a:cubicBezTo>
                    <a:pt x="80345" y="207709"/>
                    <a:pt x="58677" y="200400"/>
                    <a:pt x="38922" y="206381"/>
                  </a:cubicBezTo>
                  <a:cubicBezTo>
                    <a:pt x="6109" y="216319"/>
                    <a:pt x="-8890" y="258977"/>
                    <a:pt x="5422" y="301672"/>
                  </a:cubicBezTo>
                  <a:cubicBezTo>
                    <a:pt x="19743" y="344367"/>
                    <a:pt x="57953" y="370921"/>
                    <a:pt x="90775" y="360983"/>
                  </a:cubicBezTo>
                  <a:cubicBezTo>
                    <a:pt x="95215" y="359646"/>
                    <a:pt x="99292" y="357658"/>
                    <a:pt x="103044" y="355197"/>
                  </a:cubicBezTo>
                  <a:cubicBezTo>
                    <a:pt x="132263" y="469677"/>
                    <a:pt x="223626" y="553228"/>
                    <a:pt x="331864" y="553228"/>
                  </a:cubicBezTo>
                  <a:cubicBezTo>
                    <a:pt x="440103" y="553228"/>
                    <a:pt x="533769" y="467540"/>
                    <a:pt x="561752" y="350822"/>
                  </a:cubicBezTo>
                  <a:cubicBezTo>
                    <a:pt x="566916" y="355401"/>
                    <a:pt x="572897" y="358930"/>
                    <a:pt x="579705" y="360983"/>
                  </a:cubicBezTo>
                  <a:cubicBezTo>
                    <a:pt x="612528" y="370921"/>
                    <a:pt x="650737" y="344358"/>
                    <a:pt x="665059" y="301672"/>
                  </a:cubicBezTo>
                  <a:cubicBezTo>
                    <a:pt x="679371" y="258977"/>
                    <a:pt x="664381" y="216309"/>
                    <a:pt x="631558" y="206381"/>
                  </a:cubicBezTo>
                  <a:close/>
                </a:path>
              </a:pathLst>
            </a:custGeom>
            <a:solidFill>
              <a:srgbClr val="D9A67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25"/>
            <p:cNvSpPr/>
            <p:nvPr/>
          </p:nvSpPr>
          <p:spPr>
            <a:xfrm>
              <a:off x="3460022" y="3422616"/>
              <a:ext cx="142154" cy="79663"/>
            </a:xfrm>
            <a:custGeom>
              <a:avLst/>
              <a:gdLst/>
              <a:ahLst/>
              <a:cxnLst/>
              <a:rect l="l" t="t" r="r" b="b"/>
              <a:pathLst>
                <a:path w="197436" h="110643" extrusionOk="0">
                  <a:moveTo>
                    <a:pt x="0" y="110644"/>
                  </a:moveTo>
                  <a:cubicBezTo>
                    <a:pt x="43438" y="43503"/>
                    <a:pt x="112733" y="0"/>
                    <a:pt x="190787" y="0"/>
                  </a:cubicBezTo>
                  <a:cubicBezTo>
                    <a:pt x="193025" y="0"/>
                    <a:pt x="195263" y="0"/>
                    <a:pt x="197436" y="148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25"/>
            <p:cNvSpPr/>
            <p:nvPr/>
          </p:nvSpPr>
          <p:spPr>
            <a:xfrm>
              <a:off x="3460022" y="3422616"/>
              <a:ext cx="142171" cy="87147"/>
            </a:xfrm>
            <a:custGeom>
              <a:avLst/>
              <a:gdLst/>
              <a:ahLst/>
              <a:cxnLst/>
              <a:rect l="l" t="t" r="r" b="b"/>
              <a:pathLst>
                <a:path w="197460" h="121038" extrusionOk="0">
                  <a:moveTo>
                    <a:pt x="197436" y="148"/>
                  </a:moveTo>
                  <a:cubicBezTo>
                    <a:pt x="198449" y="37364"/>
                    <a:pt x="167447" y="79939"/>
                    <a:pt x="117944" y="103929"/>
                  </a:cubicBezTo>
                  <a:cubicBezTo>
                    <a:pt x="75090" y="124668"/>
                    <a:pt x="29989" y="126117"/>
                    <a:pt x="0" y="110644"/>
                  </a:cubicBezTo>
                  <a:cubicBezTo>
                    <a:pt x="43438" y="43503"/>
                    <a:pt x="112733" y="0"/>
                    <a:pt x="190787" y="0"/>
                  </a:cubicBezTo>
                  <a:cubicBezTo>
                    <a:pt x="193025" y="0"/>
                    <a:pt x="195263" y="0"/>
                    <a:pt x="197436" y="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25"/>
            <p:cNvSpPr/>
            <p:nvPr/>
          </p:nvSpPr>
          <p:spPr>
            <a:xfrm>
              <a:off x="3663746" y="3434952"/>
              <a:ext cx="72912" cy="70522"/>
            </a:xfrm>
            <a:custGeom>
              <a:avLst/>
              <a:gdLst/>
              <a:ahLst/>
              <a:cxnLst/>
              <a:rect l="l" t="t" r="r" b="b"/>
              <a:pathLst>
                <a:path w="101267" h="97947" extrusionOk="0">
                  <a:moveTo>
                    <a:pt x="101268" y="97948"/>
                  </a:moveTo>
                  <a:cubicBezTo>
                    <a:pt x="87791" y="97493"/>
                    <a:pt x="73517" y="94251"/>
                    <a:pt x="59501" y="88149"/>
                  </a:cubicBezTo>
                  <a:cubicBezTo>
                    <a:pt x="17772" y="69843"/>
                    <a:pt x="-6589" y="31801"/>
                    <a:pt x="1565" y="0"/>
                  </a:cubicBezTo>
                  <a:cubicBezTo>
                    <a:pt x="41075" y="22104"/>
                    <a:pt x="75662" y="55819"/>
                    <a:pt x="101268" y="979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25"/>
            <p:cNvSpPr/>
            <p:nvPr/>
          </p:nvSpPr>
          <p:spPr>
            <a:xfrm>
              <a:off x="3389183" y="3458947"/>
              <a:ext cx="83564" cy="57619"/>
            </a:xfrm>
            <a:custGeom>
              <a:avLst/>
              <a:gdLst/>
              <a:ahLst/>
              <a:cxnLst/>
              <a:rect l="l" t="t" r="r" b="b"/>
              <a:pathLst>
                <a:path w="116061" h="80027" extrusionOk="0">
                  <a:moveTo>
                    <a:pt x="115321" y="25970"/>
                  </a:moveTo>
                  <a:cubicBezTo>
                    <a:pt x="120392" y="46663"/>
                    <a:pt x="98854" y="69715"/>
                    <a:pt x="67211" y="77470"/>
                  </a:cubicBezTo>
                  <a:cubicBezTo>
                    <a:pt x="35569" y="85225"/>
                    <a:pt x="5811" y="74749"/>
                    <a:pt x="740" y="54056"/>
                  </a:cubicBezTo>
                  <a:cubicBezTo>
                    <a:pt x="-4332" y="33372"/>
                    <a:pt x="17207" y="10311"/>
                    <a:pt x="48850" y="2556"/>
                  </a:cubicBezTo>
                  <a:cubicBezTo>
                    <a:pt x="80493" y="-5199"/>
                    <a:pt x="110260" y="5287"/>
                    <a:pt x="115331" y="259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25"/>
            <p:cNvSpPr/>
            <p:nvPr/>
          </p:nvSpPr>
          <p:spPr>
            <a:xfrm>
              <a:off x="3752716" y="3456494"/>
              <a:ext cx="71456" cy="61948"/>
            </a:xfrm>
            <a:custGeom>
              <a:avLst/>
              <a:gdLst/>
              <a:ahLst/>
              <a:cxnLst/>
              <a:rect l="l" t="t" r="r" b="b"/>
              <a:pathLst>
                <a:path w="99244" h="86039" extrusionOk="0">
                  <a:moveTo>
                    <a:pt x="97242" y="59743"/>
                  </a:moveTo>
                  <a:cubicBezTo>
                    <a:pt x="89561" y="81624"/>
                    <a:pt x="62005" y="91878"/>
                    <a:pt x="35711" y="82646"/>
                  </a:cubicBezTo>
                  <a:cubicBezTo>
                    <a:pt x="9409" y="73414"/>
                    <a:pt x="-5684" y="48179"/>
                    <a:pt x="2006" y="26298"/>
                  </a:cubicBezTo>
                  <a:cubicBezTo>
                    <a:pt x="9697" y="4407"/>
                    <a:pt x="37244" y="-5837"/>
                    <a:pt x="63537" y="3395"/>
                  </a:cubicBezTo>
                  <a:cubicBezTo>
                    <a:pt x="89840" y="12626"/>
                    <a:pt x="104923" y="37861"/>
                    <a:pt x="97242" y="597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65" name="Google Shape;865;p25"/>
            <p:cNvGrpSpPr/>
            <p:nvPr/>
          </p:nvGrpSpPr>
          <p:grpSpPr>
            <a:xfrm>
              <a:off x="3397023" y="3536974"/>
              <a:ext cx="400420" cy="164289"/>
              <a:chOff x="1917685" y="1130087"/>
              <a:chExt cx="400420" cy="164289"/>
            </a:xfrm>
          </p:grpSpPr>
          <p:sp>
            <p:nvSpPr>
              <p:cNvPr id="866" name="Google Shape;866;p25"/>
              <p:cNvSpPr/>
              <p:nvPr/>
            </p:nvSpPr>
            <p:spPr>
              <a:xfrm>
                <a:off x="2183852" y="1163828"/>
                <a:ext cx="27939" cy="44062"/>
              </a:xfrm>
              <a:custGeom>
                <a:avLst/>
                <a:gdLst/>
                <a:ahLst/>
                <a:cxnLst/>
                <a:rect l="l" t="t" r="r" b="b"/>
                <a:pathLst>
                  <a:path w="38804" h="61197" extrusionOk="0">
                    <a:moveTo>
                      <a:pt x="38711" y="29419"/>
                    </a:moveTo>
                    <a:cubicBezTo>
                      <a:pt x="39751" y="46304"/>
                      <a:pt x="31950" y="60523"/>
                      <a:pt x="21287" y="61174"/>
                    </a:cubicBezTo>
                    <a:cubicBezTo>
                      <a:pt x="10625" y="61833"/>
                      <a:pt x="1133" y="48672"/>
                      <a:pt x="93" y="31787"/>
                    </a:cubicBezTo>
                    <a:cubicBezTo>
                      <a:pt x="-947" y="14903"/>
                      <a:pt x="6854" y="683"/>
                      <a:pt x="17526" y="24"/>
                    </a:cubicBezTo>
                    <a:cubicBezTo>
                      <a:pt x="28188" y="-636"/>
                      <a:pt x="37671" y="12525"/>
                      <a:pt x="38711" y="294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7" name="Google Shape;867;p25"/>
              <p:cNvSpPr/>
              <p:nvPr/>
            </p:nvSpPr>
            <p:spPr>
              <a:xfrm>
                <a:off x="1997246" y="1208725"/>
                <a:ext cx="85651" cy="85651"/>
              </a:xfrm>
              <a:custGeom>
                <a:avLst/>
                <a:gdLst/>
                <a:ahLst/>
                <a:cxnLst/>
                <a:rect l="l" t="t" r="r" b="b"/>
                <a:pathLst>
                  <a:path w="118960" h="118960" extrusionOk="0">
                    <a:moveTo>
                      <a:pt x="490" y="67045"/>
                    </a:moveTo>
                    <a:cubicBezTo>
                      <a:pt x="4669" y="99626"/>
                      <a:pt x="34464" y="122650"/>
                      <a:pt x="67045" y="118471"/>
                    </a:cubicBezTo>
                    <a:cubicBezTo>
                      <a:pt x="99626" y="114291"/>
                      <a:pt x="122650" y="84497"/>
                      <a:pt x="118471" y="51916"/>
                    </a:cubicBezTo>
                    <a:cubicBezTo>
                      <a:pt x="114291" y="19335"/>
                      <a:pt x="84497" y="-3690"/>
                      <a:pt x="51916" y="490"/>
                    </a:cubicBezTo>
                    <a:cubicBezTo>
                      <a:pt x="19335" y="4669"/>
                      <a:pt x="-3690" y="34464"/>
                      <a:pt x="490" y="67045"/>
                    </a:cubicBezTo>
                    <a:close/>
                  </a:path>
                </a:pathLst>
              </a:custGeom>
              <a:solidFill>
                <a:srgbClr val="FF9682">
                  <a:alpha val="768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8" name="Google Shape;868;p25"/>
              <p:cNvSpPr/>
              <p:nvPr/>
            </p:nvSpPr>
            <p:spPr>
              <a:xfrm>
                <a:off x="2159352" y="1208725"/>
                <a:ext cx="85651" cy="85651"/>
              </a:xfrm>
              <a:custGeom>
                <a:avLst/>
                <a:gdLst/>
                <a:ahLst/>
                <a:cxnLst/>
                <a:rect l="l" t="t" r="r" b="b"/>
                <a:pathLst>
                  <a:path w="118960" h="118960" extrusionOk="0">
                    <a:moveTo>
                      <a:pt x="490" y="67045"/>
                    </a:moveTo>
                    <a:cubicBezTo>
                      <a:pt x="4669" y="99626"/>
                      <a:pt x="34464" y="122650"/>
                      <a:pt x="67045" y="118471"/>
                    </a:cubicBezTo>
                    <a:cubicBezTo>
                      <a:pt x="99626" y="114291"/>
                      <a:pt x="122650" y="84497"/>
                      <a:pt x="118471" y="51916"/>
                    </a:cubicBezTo>
                    <a:cubicBezTo>
                      <a:pt x="114291" y="19335"/>
                      <a:pt x="84497" y="-3690"/>
                      <a:pt x="51916" y="490"/>
                    </a:cubicBezTo>
                    <a:cubicBezTo>
                      <a:pt x="19335" y="4669"/>
                      <a:pt x="-3690" y="34464"/>
                      <a:pt x="490" y="67045"/>
                    </a:cubicBezTo>
                    <a:close/>
                  </a:path>
                </a:pathLst>
              </a:custGeom>
              <a:solidFill>
                <a:srgbClr val="FF9682">
                  <a:alpha val="768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9" name="Google Shape;869;p25"/>
              <p:cNvSpPr/>
              <p:nvPr/>
            </p:nvSpPr>
            <p:spPr>
              <a:xfrm>
                <a:off x="2160412" y="1130087"/>
                <a:ext cx="65319" cy="14739"/>
              </a:xfrm>
              <a:custGeom>
                <a:avLst/>
                <a:gdLst/>
                <a:ahLst/>
                <a:cxnLst/>
                <a:rect l="l" t="t" r="r" b="b"/>
                <a:pathLst>
                  <a:path w="90721" h="20471" extrusionOk="0">
                    <a:moveTo>
                      <a:pt x="90722" y="20472"/>
                    </a:moveTo>
                    <a:cubicBezTo>
                      <a:pt x="70270" y="4571"/>
                      <a:pt x="43169" y="-1614"/>
                      <a:pt x="17647" y="1321"/>
                    </a:cubicBezTo>
                    <a:cubicBezTo>
                      <a:pt x="13746" y="1729"/>
                      <a:pt x="9715" y="2435"/>
                      <a:pt x="5851" y="3188"/>
                    </a:cubicBezTo>
                    <a:cubicBezTo>
                      <a:pt x="3919" y="3513"/>
                      <a:pt x="1830" y="4256"/>
                      <a:pt x="0" y="4460"/>
                    </a:cubicBezTo>
                    <a:cubicBezTo>
                      <a:pt x="15352" y="113"/>
                      <a:pt x="31634" y="-1308"/>
                      <a:pt x="47423" y="1321"/>
                    </a:cubicBezTo>
                    <a:cubicBezTo>
                      <a:pt x="63007" y="3996"/>
                      <a:pt x="78741" y="10191"/>
                      <a:pt x="90722" y="20472"/>
                    </a:cubicBezTo>
                    <a:lnTo>
                      <a:pt x="90722" y="20472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0" name="Google Shape;870;p25"/>
              <p:cNvSpPr/>
              <p:nvPr/>
            </p:nvSpPr>
            <p:spPr>
              <a:xfrm>
                <a:off x="2018770" y="1130200"/>
                <a:ext cx="65460" cy="14459"/>
              </a:xfrm>
              <a:custGeom>
                <a:avLst/>
                <a:gdLst/>
                <a:ahLst/>
                <a:cxnLst/>
                <a:rect l="l" t="t" r="r" b="b"/>
                <a:pathLst>
                  <a:path w="90916" h="20082" extrusionOk="0">
                    <a:moveTo>
                      <a:pt x="90917" y="5268"/>
                    </a:moveTo>
                    <a:cubicBezTo>
                      <a:pt x="66370" y="-2998"/>
                      <a:pt x="38739" y="104"/>
                      <a:pt x="15613" y="11305"/>
                    </a:cubicBezTo>
                    <a:cubicBezTo>
                      <a:pt x="12065" y="12977"/>
                      <a:pt x="8489" y="14974"/>
                      <a:pt x="5099" y="16952"/>
                    </a:cubicBezTo>
                    <a:cubicBezTo>
                      <a:pt x="3381" y="17899"/>
                      <a:pt x="1653" y="19283"/>
                      <a:pt x="0" y="20082"/>
                    </a:cubicBezTo>
                    <a:cubicBezTo>
                      <a:pt x="13058" y="10915"/>
                      <a:pt x="27965" y="4191"/>
                      <a:pt x="43726" y="1470"/>
                    </a:cubicBezTo>
                    <a:cubicBezTo>
                      <a:pt x="59320" y="-1150"/>
                      <a:pt x="76214" y="-490"/>
                      <a:pt x="90917" y="5259"/>
                    </a:cubicBezTo>
                    <a:lnTo>
                      <a:pt x="90917" y="5259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1" name="Google Shape;871;p25"/>
              <p:cNvSpPr/>
              <p:nvPr/>
            </p:nvSpPr>
            <p:spPr>
              <a:xfrm rot="6862909">
                <a:off x="2290113" y="1215908"/>
                <a:ext cx="34687" cy="7662"/>
              </a:xfrm>
              <a:custGeom>
                <a:avLst/>
                <a:gdLst/>
                <a:ahLst/>
                <a:cxnLst/>
                <a:rect l="l" t="t" r="r" b="b"/>
                <a:pathLst>
                  <a:path w="90916" h="20082" extrusionOk="0">
                    <a:moveTo>
                      <a:pt x="90917" y="5268"/>
                    </a:moveTo>
                    <a:cubicBezTo>
                      <a:pt x="66370" y="-2998"/>
                      <a:pt x="38739" y="104"/>
                      <a:pt x="15613" y="11305"/>
                    </a:cubicBezTo>
                    <a:cubicBezTo>
                      <a:pt x="12065" y="12977"/>
                      <a:pt x="8489" y="14974"/>
                      <a:pt x="5099" y="16952"/>
                    </a:cubicBezTo>
                    <a:cubicBezTo>
                      <a:pt x="3381" y="17899"/>
                      <a:pt x="1653" y="19283"/>
                      <a:pt x="0" y="20082"/>
                    </a:cubicBezTo>
                    <a:cubicBezTo>
                      <a:pt x="13058" y="10915"/>
                      <a:pt x="27965" y="4191"/>
                      <a:pt x="43726" y="1470"/>
                    </a:cubicBezTo>
                    <a:cubicBezTo>
                      <a:pt x="59320" y="-1150"/>
                      <a:pt x="76214" y="-490"/>
                      <a:pt x="90917" y="5259"/>
                    </a:cubicBezTo>
                    <a:lnTo>
                      <a:pt x="90917" y="5259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2" name="Google Shape;872;p25"/>
              <p:cNvSpPr/>
              <p:nvPr/>
            </p:nvSpPr>
            <p:spPr>
              <a:xfrm rot="-6862909" flipH="1">
                <a:off x="1910991" y="1214058"/>
                <a:ext cx="34687" cy="7662"/>
              </a:xfrm>
              <a:custGeom>
                <a:avLst/>
                <a:gdLst/>
                <a:ahLst/>
                <a:cxnLst/>
                <a:rect l="l" t="t" r="r" b="b"/>
                <a:pathLst>
                  <a:path w="90916" h="20082" extrusionOk="0">
                    <a:moveTo>
                      <a:pt x="90917" y="5268"/>
                    </a:moveTo>
                    <a:cubicBezTo>
                      <a:pt x="66370" y="-2998"/>
                      <a:pt x="38739" y="104"/>
                      <a:pt x="15613" y="11305"/>
                    </a:cubicBezTo>
                    <a:cubicBezTo>
                      <a:pt x="12065" y="12977"/>
                      <a:pt x="8489" y="14974"/>
                      <a:pt x="5099" y="16952"/>
                    </a:cubicBezTo>
                    <a:cubicBezTo>
                      <a:pt x="3381" y="17899"/>
                      <a:pt x="1653" y="19283"/>
                      <a:pt x="0" y="20082"/>
                    </a:cubicBezTo>
                    <a:cubicBezTo>
                      <a:pt x="13058" y="10915"/>
                      <a:pt x="27965" y="4191"/>
                      <a:pt x="43726" y="1470"/>
                    </a:cubicBezTo>
                    <a:cubicBezTo>
                      <a:pt x="59320" y="-1150"/>
                      <a:pt x="76214" y="-490"/>
                      <a:pt x="90917" y="5259"/>
                    </a:cubicBezTo>
                    <a:lnTo>
                      <a:pt x="90917" y="5259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73" name="Google Shape;873;p25"/>
              <p:cNvGrpSpPr/>
              <p:nvPr/>
            </p:nvGrpSpPr>
            <p:grpSpPr>
              <a:xfrm>
                <a:off x="2108690" y="1190536"/>
                <a:ext cx="24883" cy="40422"/>
                <a:chOff x="1137627" y="937107"/>
                <a:chExt cx="24883" cy="40422"/>
              </a:xfrm>
            </p:grpSpPr>
            <p:sp>
              <p:nvSpPr>
                <p:cNvPr id="874" name="Google Shape;874;p25"/>
                <p:cNvSpPr/>
                <p:nvPr/>
              </p:nvSpPr>
              <p:spPr>
                <a:xfrm rot="6862909">
                  <a:off x="1130932" y="950654"/>
                  <a:ext cx="34687" cy="76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16" h="20082" extrusionOk="0">
                      <a:moveTo>
                        <a:pt x="90917" y="5268"/>
                      </a:moveTo>
                      <a:cubicBezTo>
                        <a:pt x="66370" y="-2998"/>
                        <a:pt x="38739" y="104"/>
                        <a:pt x="15613" y="11305"/>
                      </a:cubicBezTo>
                      <a:cubicBezTo>
                        <a:pt x="12065" y="12977"/>
                        <a:pt x="8489" y="14974"/>
                        <a:pt x="5099" y="16952"/>
                      </a:cubicBezTo>
                      <a:cubicBezTo>
                        <a:pt x="3381" y="17899"/>
                        <a:pt x="1653" y="19283"/>
                        <a:pt x="0" y="20082"/>
                      </a:cubicBezTo>
                      <a:cubicBezTo>
                        <a:pt x="13058" y="10915"/>
                        <a:pt x="27965" y="4191"/>
                        <a:pt x="43726" y="1470"/>
                      </a:cubicBezTo>
                      <a:cubicBezTo>
                        <a:pt x="59320" y="-1150"/>
                        <a:pt x="76214" y="-490"/>
                        <a:pt x="90917" y="5259"/>
                      </a:cubicBezTo>
                      <a:lnTo>
                        <a:pt x="90917" y="525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5" name="Google Shape;875;p25"/>
                <p:cNvSpPr/>
                <p:nvPr/>
              </p:nvSpPr>
              <p:spPr>
                <a:xfrm rot="-9895891">
                  <a:off x="1143938" y="971157"/>
                  <a:ext cx="18360" cy="40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16" h="20082" extrusionOk="0">
                      <a:moveTo>
                        <a:pt x="90917" y="5268"/>
                      </a:moveTo>
                      <a:cubicBezTo>
                        <a:pt x="66370" y="-2998"/>
                        <a:pt x="38739" y="104"/>
                        <a:pt x="15613" y="11305"/>
                      </a:cubicBezTo>
                      <a:cubicBezTo>
                        <a:pt x="12065" y="12977"/>
                        <a:pt x="8489" y="14974"/>
                        <a:pt x="5099" y="16952"/>
                      </a:cubicBezTo>
                      <a:cubicBezTo>
                        <a:pt x="3381" y="17899"/>
                        <a:pt x="1653" y="19283"/>
                        <a:pt x="0" y="20082"/>
                      </a:cubicBezTo>
                      <a:cubicBezTo>
                        <a:pt x="13058" y="10915"/>
                        <a:pt x="27965" y="4191"/>
                        <a:pt x="43726" y="1470"/>
                      </a:cubicBezTo>
                      <a:cubicBezTo>
                        <a:pt x="59320" y="-1150"/>
                        <a:pt x="76214" y="-490"/>
                        <a:pt x="90917" y="5259"/>
                      </a:cubicBezTo>
                      <a:lnTo>
                        <a:pt x="90917" y="525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76" name="Google Shape;876;p25"/>
              <p:cNvSpPr/>
              <p:nvPr/>
            </p:nvSpPr>
            <p:spPr>
              <a:xfrm>
                <a:off x="2068671" y="1232843"/>
                <a:ext cx="105763" cy="37803"/>
              </a:xfrm>
              <a:custGeom>
                <a:avLst/>
                <a:gdLst/>
                <a:ahLst/>
                <a:cxnLst/>
                <a:rect l="l" t="t" r="r" b="b"/>
                <a:pathLst>
                  <a:path w="146893" h="52504" extrusionOk="0">
                    <a:moveTo>
                      <a:pt x="146894" y="0"/>
                    </a:moveTo>
                    <a:cubicBezTo>
                      <a:pt x="141683" y="14628"/>
                      <a:pt x="132888" y="28374"/>
                      <a:pt x="119931" y="37308"/>
                    </a:cubicBezTo>
                    <a:cubicBezTo>
                      <a:pt x="96155" y="53906"/>
                      <a:pt x="56422" y="57370"/>
                      <a:pt x="30036" y="45407"/>
                    </a:cubicBezTo>
                    <a:cubicBezTo>
                      <a:pt x="15910" y="39268"/>
                      <a:pt x="3111" y="27018"/>
                      <a:pt x="0" y="11693"/>
                    </a:cubicBezTo>
                    <a:cubicBezTo>
                      <a:pt x="3734" y="26999"/>
                      <a:pt x="16133" y="38757"/>
                      <a:pt x="30278" y="44859"/>
                    </a:cubicBezTo>
                    <a:cubicBezTo>
                      <a:pt x="55847" y="56460"/>
                      <a:pt x="96554" y="52912"/>
                      <a:pt x="119597" y="36816"/>
                    </a:cubicBezTo>
                    <a:cubicBezTo>
                      <a:pt x="132563" y="28058"/>
                      <a:pt x="141302" y="14192"/>
                      <a:pt x="146894" y="0"/>
                    </a:cubicBezTo>
                    <a:lnTo>
                      <a:pt x="146894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7" name="Google Shape;877;p25"/>
              <p:cNvSpPr/>
              <p:nvPr/>
            </p:nvSpPr>
            <p:spPr>
              <a:xfrm>
                <a:off x="2031790" y="1173673"/>
                <a:ext cx="27939" cy="44062"/>
              </a:xfrm>
              <a:custGeom>
                <a:avLst/>
                <a:gdLst/>
                <a:ahLst/>
                <a:cxnLst/>
                <a:rect l="l" t="t" r="r" b="b"/>
                <a:pathLst>
                  <a:path w="38804" h="61197" extrusionOk="0">
                    <a:moveTo>
                      <a:pt x="38711" y="29419"/>
                    </a:moveTo>
                    <a:cubicBezTo>
                      <a:pt x="39751" y="46304"/>
                      <a:pt x="31950" y="60523"/>
                      <a:pt x="21288" y="61174"/>
                    </a:cubicBezTo>
                    <a:cubicBezTo>
                      <a:pt x="10625" y="61833"/>
                      <a:pt x="1133" y="48672"/>
                      <a:pt x="93" y="31787"/>
                    </a:cubicBezTo>
                    <a:cubicBezTo>
                      <a:pt x="-947" y="14903"/>
                      <a:pt x="6855" y="683"/>
                      <a:pt x="17526" y="24"/>
                    </a:cubicBezTo>
                    <a:cubicBezTo>
                      <a:pt x="28188" y="-636"/>
                      <a:pt x="37671" y="12525"/>
                      <a:pt x="38711" y="294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78" name="Google Shape;878;p25"/>
            <p:cNvSpPr/>
            <p:nvPr/>
          </p:nvSpPr>
          <p:spPr>
            <a:xfrm>
              <a:off x="3409797" y="3253134"/>
              <a:ext cx="387892" cy="197279"/>
            </a:xfrm>
            <a:custGeom>
              <a:avLst/>
              <a:gdLst/>
              <a:ahLst/>
              <a:cxnLst/>
              <a:rect l="l" t="t" r="r" b="b"/>
              <a:pathLst>
                <a:path w="538739" h="273999" extrusionOk="0">
                  <a:moveTo>
                    <a:pt x="0" y="263309"/>
                  </a:moveTo>
                  <a:cubicBezTo>
                    <a:pt x="0" y="263309"/>
                    <a:pt x="76985" y="5158"/>
                    <a:pt x="272639" y="69"/>
                  </a:cubicBezTo>
                  <a:cubicBezTo>
                    <a:pt x="468302" y="-5021"/>
                    <a:pt x="538739" y="273999"/>
                    <a:pt x="538739" y="273999"/>
                  </a:cubicBezTo>
                  <a:cubicBezTo>
                    <a:pt x="470540" y="255108"/>
                    <a:pt x="381072" y="237405"/>
                    <a:pt x="275732" y="234722"/>
                  </a:cubicBezTo>
                  <a:cubicBezTo>
                    <a:pt x="164791" y="231889"/>
                    <a:pt x="70725" y="246601"/>
                    <a:pt x="9" y="2633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25"/>
            <p:cNvSpPr/>
            <p:nvPr/>
          </p:nvSpPr>
          <p:spPr>
            <a:xfrm>
              <a:off x="3397064" y="3380615"/>
              <a:ext cx="410424" cy="121422"/>
            </a:xfrm>
            <a:custGeom>
              <a:avLst/>
              <a:gdLst/>
              <a:ahLst/>
              <a:cxnLst/>
              <a:rect l="l" t="t" r="r" b="b"/>
              <a:pathLst>
                <a:path w="570033" h="168642" extrusionOk="0">
                  <a:moveTo>
                    <a:pt x="183" y="107158"/>
                  </a:moveTo>
                  <a:lnTo>
                    <a:pt x="5152" y="167686"/>
                  </a:lnTo>
                  <a:cubicBezTo>
                    <a:pt x="5152" y="167686"/>
                    <a:pt x="243268" y="-15885"/>
                    <a:pt x="563423" y="168643"/>
                  </a:cubicBezTo>
                  <a:lnTo>
                    <a:pt x="569692" y="112973"/>
                  </a:lnTo>
                  <a:cubicBezTo>
                    <a:pt x="571995" y="92521"/>
                    <a:pt x="562457" y="72794"/>
                    <a:pt x="546278" y="64611"/>
                  </a:cubicBezTo>
                  <a:cubicBezTo>
                    <a:pt x="485676" y="33935"/>
                    <a:pt x="392317" y="-1071"/>
                    <a:pt x="276119" y="25"/>
                  </a:cubicBezTo>
                  <a:cubicBezTo>
                    <a:pt x="169803" y="1028"/>
                    <a:pt x="83001" y="31882"/>
                    <a:pt x="24386" y="60098"/>
                  </a:cubicBezTo>
                  <a:cubicBezTo>
                    <a:pt x="8328" y="67825"/>
                    <a:pt x="-1480" y="86930"/>
                    <a:pt x="183" y="1071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25"/>
            <p:cNvSpPr/>
            <p:nvPr/>
          </p:nvSpPr>
          <p:spPr>
            <a:xfrm>
              <a:off x="3433908" y="3415076"/>
              <a:ext cx="3310" cy="64544"/>
            </a:xfrm>
            <a:custGeom>
              <a:avLst/>
              <a:gdLst/>
              <a:ahLst/>
              <a:cxnLst/>
              <a:rect l="l" t="t" r="r" b="b"/>
              <a:pathLst>
                <a:path w="4597" h="89644" extrusionOk="0">
                  <a:moveTo>
                    <a:pt x="4597" y="89645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25"/>
            <p:cNvSpPr/>
            <p:nvPr/>
          </p:nvSpPr>
          <p:spPr>
            <a:xfrm>
              <a:off x="3472370" y="3400750"/>
              <a:ext cx="4085" cy="62317"/>
            </a:xfrm>
            <a:custGeom>
              <a:avLst/>
              <a:gdLst/>
              <a:ahLst/>
              <a:cxnLst/>
              <a:rect l="l" t="t" r="r" b="b"/>
              <a:pathLst>
                <a:path w="5674" h="86551" extrusionOk="0">
                  <a:moveTo>
                    <a:pt x="5675" y="86552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25"/>
            <p:cNvSpPr/>
            <p:nvPr/>
          </p:nvSpPr>
          <p:spPr>
            <a:xfrm>
              <a:off x="3514840" y="3389483"/>
              <a:ext cx="5417" cy="61253"/>
            </a:xfrm>
            <a:custGeom>
              <a:avLst/>
              <a:gdLst/>
              <a:ahLst/>
              <a:cxnLst/>
              <a:rect l="l" t="t" r="r" b="b"/>
              <a:pathLst>
                <a:path w="7523" h="85074" extrusionOk="0">
                  <a:moveTo>
                    <a:pt x="0" y="0"/>
                  </a:moveTo>
                  <a:lnTo>
                    <a:pt x="7523" y="85066"/>
                  </a:lnTo>
                  <a:lnTo>
                    <a:pt x="7523" y="85075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25"/>
            <p:cNvSpPr/>
            <p:nvPr/>
          </p:nvSpPr>
          <p:spPr>
            <a:xfrm>
              <a:off x="3571336" y="3381589"/>
              <a:ext cx="3764" cy="61782"/>
            </a:xfrm>
            <a:custGeom>
              <a:avLst/>
              <a:gdLst/>
              <a:ahLst/>
              <a:cxnLst/>
              <a:rect l="l" t="t" r="r" b="b"/>
              <a:pathLst>
                <a:path w="5228" h="85808" extrusionOk="0">
                  <a:moveTo>
                    <a:pt x="5229" y="85809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25"/>
            <p:cNvSpPr/>
            <p:nvPr/>
          </p:nvSpPr>
          <p:spPr>
            <a:xfrm>
              <a:off x="3625333" y="3381542"/>
              <a:ext cx="1437" cy="62531"/>
            </a:xfrm>
            <a:custGeom>
              <a:avLst/>
              <a:gdLst/>
              <a:ahLst/>
              <a:cxnLst/>
              <a:rect l="l" t="t" r="r" b="b"/>
              <a:pathLst>
                <a:path w="1996" h="86848" extrusionOk="0">
                  <a:moveTo>
                    <a:pt x="1997" y="0"/>
                  </a:moveTo>
                  <a:lnTo>
                    <a:pt x="0" y="86849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25"/>
            <p:cNvSpPr/>
            <p:nvPr/>
          </p:nvSpPr>
          <p:spPr>
            <a:xfrm>
              <a:off x="3676485" y="3390358"/>
              <a:ext cx="11401" cy="61541"/>
            </a:xfrm>
            <a:custGeom>
              <a:avLst/>
              <a:gdLst/>
              <a:ahLst/>
              <a:cxnLst/>
              <a:rect l="l" t="t" r="r" b="b"/>
              <a:pathLst>
                <a:path w="15835" h="85474" extrusionOk="0">
                  <a:moveTo>
                    <a:pt x="15835" y="0"/>
                  </a:moveTo>
                  <a:lnTo>
                    <a:pt x="0" y="85474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25"/>
            <p:cNvSpPr/>
            <p:nvPr/>
          </p:nvSpPr>
          <p:spPr>
            <a:xfrm>
              <a:off x="3763723" y="3420452"/>
              <a:ext cx="12518" cy="61461"/>
            </a:xfrm>
            <a:custGeom>
              <a:avLst/>
              <a:gdLst/>
              <a:ahLst/>
              <a:cxnLst/>
              <a:rect l="l" t="t" r="r" b="b"/>
              <a:pathLst>
                <a:path w="17386" h="85362" extrusionOk="0">
                  <a:moveTo>
                    <a:pt x="17386" y="0"/>
                  </a:moveTo>
                  <a:lnTo>
                    <a:pt x="0" y="85363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25"/>
            <p:cNvSpPr/>
            <p:nvPr/>
          </p:nvSpPr>
          <p:spPr>
            <a:xfrm>
              <a:off x="3724426" y="3404697"/>
              <a:ext cx="13293" cy="61080"/>
            </a:xfrm>
            <a:custGeom>
              <a:avLst/>
              <a:gdLst/>
              <a:ahLst/>
              <a:cxnLst/>
              <a:rect l="l" t="t" r="r" b="b"/>
              <a:pathLst>
                <a:path w="18463" h="84833" extrusionOk="0">
                  <a:moveTo>
                    <a:pt x="18464" y="0"/>
                  </a:moveTo>
                  <a:lnTo>
                    <a:pt x="0" y="84833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8" name="Google Shape;888;p25"/>
          <p:cNvGrpSpPr/>
          <p:nvPr/>
        </p:nvGrpSpPr>
        <p:grpSpPr>
          <a:xfrm>
            <a:off x="2019933" y="1265854"/>
            <a:ext cx="344608" cy="346322"/>
            <a:chOff x="4979184" y="993907"/>
            <a:chExt cx="235759" cy="236931"/>
          </a:xfrm>
        </p:grpSpPr>
        <p:sp>
          <p:nvSpPr>
            <p:cNvPr id="889" name="Google Shape;889;p25"/>
            <p:cNvSpPr/>
            <p:nvPr/>
          </p:nvSpPr>
          <p:spPr>
            <a:xfrm>
              <a:off x="4979184" y="1051898"/>
              <a:ext cx="177134" cy="178940"/>
            </a:xfrm>
            <a:custGeom>
              <a:avLst/>
              <a:gdLst/>
              <a:ahLst/>
              <a:cxnLst/>
              <a:rect l="l" t="t" r="r" b="b"/>
              <a:pathLst>
                <a:path w="246020" h="248528" extrusionOk="0">
                  <a:moveTo>
                    <a:pt x="77691" y="118882"/>
                  </a:moveTo>
                  <a:lnTo>
                    <a:pt x="31225" y="30213"/>
                  </a:lnTo>
                  <a:lnTo>
                    <a:pt x="116486" y="79177"/>
                  </a:lnTo>
                  <a:lnTo>
                    <a:pt x="149940" y="0"/>
                  </a:lnTo>
                  <a:lnTo>
                    <a:pt x="150906" y="91168"/>
                  </a:lnTo>
                  <a:lnTo>
                    <a:pt x="246020" y="93044"/>
                  </a:lnTo>
                  <a:lnTo>
                    <a:pt x="156924" y="130204"/>
                  </a:lnTo>
                  <a:lnTo>
                    <a:pt x="215566" y="209000"/>
                  </a:lnTo>
                  <a:lnTo>
                    <a:pt x="126693" y="165264"/>
                  </a:lnTo>
                  <a:lnTo>
                    <a:pt x="104263" y="248528"/>
                  </a:lnTo>
                  <a:lnTo>
                    <a:pt x="91131" y="158772"/>
                  </a:lnTo>
                  <a:lnTo>
                    <a:pt x="0" y="158540"/>
                  </a:lnTo>
                  <a:lnTo>
                    <a:pt x="77691" y="11888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25"/>
            <p:cNvSpPr/>
            <p:nvPr/>
          </p:nvSpPr>
          <p:spPr>
            <a:xfrm>
              <a:off x="5167037" y="1168095"/>
              <a:ext cx="47906" cy="48902"/>
            </a:xfrm>
            <a:custGeom>
              <a:avLst/>
              <a:gdLst/>
              <a:ahLst/>
              <a:cxnLst/>
              <a:rect l="l" t="t" r="r" b="b"/>
              <a:pathLst>
                <a:path w="66536" h="67920" extrusionOk="0">
                  <a:moveTo>
                    <a:pt x="28253" y="22708"/>
                  </a:moveTo>
                  <a:lnTo>
                    <a:pt x="43940" y="0"/>
                  </a:lnTo>
                  <a:lnTo>
                    <a:pt x="42918" y="27092"/>
                  </a:lnTo>
                  <a:lnTo>
                    <a:pt x="66536" y="25104"/>
                  </a:lnTo>
                  <a:lnTo>
                    <a:pt x="44395" y="37030"/>
                  </a:lnTo>
                  <a:lnTo>
                    <a:pt x="56134" y="60490"/>
                  </a:lnTo>
                  <a:lnTo>
                    <a:pt x="35646" y="43503"/>
                  </a:lnTo>
                  <a:lnTo>
                    <a:pt x="23925" y="67920"/>
                  </a:lnTo>
                  <a:lnTo>
                    <a:pt x="23210" y="40615"/>
                  </a:lnTo>
                  <a:lnTo>
                    <a:pt x="0" y="45816"/>
                  </a:lnTo>
                  <a:lnTo>
                    <a:pt x="20238" y="31104"/>
                  </a:lnTo>
                  <a:lnTo>
                    <a:pt x="8610" y="8823"/>
                  </a:lnTo>
                  <a:lnTo>
                    <a:pt x="28253" y="2270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25"/>
            <p:cNvSpPr/>
            <p:nvPr/>
          </p:nvSpPr>
          <p:spPr>
            <a:xfrm>
              <a:off x="5003909" y="993907"/>
              <a:ext cx="31476" cy="32138"/>
            </a:xfrm>
            <a:custGeom>
              <a:avLst/>
              <a:gdLst/>
              <a:ahLst/>
              <a:cxnLst/>
              <a:rect l="l" t="t" r="r" b="b"/>
              <a:pathLst>
                <a:path w="43716" h="44636" extrusionOk="0">
                  <a:moveTo>
                    <a:pt x="18566" y="14925"/>
                  </a:moveTo>
                  <a:lnTo>
                    <a:pt x="28875" y="0"/>
                  </a:lnTo>
                  <a:lnTo>
                    <a:pt x="28197" y="17804"/>
                  </a:lnTo>
                  <a:lnTo>
                    <a:pt x="43717" y="16504"/>
                  </a:lnTo>
                  <a:lnTo>
                    <a:pt x="29172" y="24334"/>
                  </a:lnTo>
                  <a:lnTo>
                    <a:pt x="36881" y="39751"/>
                  </a:lnTo>
                  <a:lnTo>
                    <a:pt x="23423" y="28587"/>
                  </a:lnTo>
                  <a:lnTo>
                    <a:pt x="15715" y="44636"/>
                  </a:lnTo>
                  <a:lnTo>
                    <a:pt x="15250" y="26693"/>
                  </a:lnTo>
                  <a:lnTo>
                    <a:pt x="0" y="30111"/>
                  </a:lnTo>
                  <a:lnTo>
                    <a:pt x="13300" y="20442"/>
                  </a:lnTo>
                  <a:lnTo>
                    <a:pt x="5656" y="5805"/>
                  </a:lnTo>
                  <a:lnTo>
                    <a:pt x="18566" y="1492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2" name="Google Shape;892;p25"/>
          <p:cNvGrpSpPr/>
          <p:nvPr/>
        </p:nvGrpSpPr>
        <p:grpSpPr>
          <a:xfrm flipH="1">
            <a:off x="6779458" y="1265854"/>
            <a:ext cx="344608" cy="346322"/>
            <a:chOff x="4979184" y="993907"/>
            <a:chExt cx="235759" cy="236931"/>
          </a:xfrm>
        </p:grpSpPr>
        <p:sp>
          <p:nvSpPr>
            <p:cNvPr id="893" name="Google Shape;893;p25"/>
            <p:cNvSpPr/>
            <p:nvPr/>
          </p:nvSpPr>
          <p:spPr>
            <a:xfrm>
              <a:off x="4979184" y="1051898"/>
              <a:ext cx="177134" cy="178940"/>
            </a:xfrm>
            <a:custGeom>
              <a:avLst/>
              <a:gdLst/>
              <a:ahLst/>
              <a:cxnLst/>
              <a:rect l="l" t="t" r="r" b="b"/>
              <a:pathLst>
                <a:path w="246020" h="248528" extrusionOk="0">
                  <a:moveTo>
                    <a:pt x="77691" y="118882"/>
                  </a:moveTo>
                  <a:lnTo>
                    <a:pt x="31225" y="30213"/>
                  </a:lnTo>
                  <a:lnTo>
                    <a:pt x="116486" y="79177"/>
                  </a:lnTo>
                  <a:lnTo>
                    <a:pt x="149940" y="0"/>
                  </a:lnTo>
                  <a:lnTo>
                    <a:pt x="150906" y="91168"/>
                  </a:lnTo>
                  <a:lnTo>
                    <a:pt x="246020" y="93044"/>
                  </a:lnTo>
                  <a:lnTo>
                    <a:pt x="156924" y="130204"/>
                  </a:lnTo>
                  <a:lnTo>
                    <a:pt x="215566" y="209000"/>
                  </a:lnTo>
                  <a:lnTo>
                    <a:pt x="126693" y="165264"/>
                  </a:lnTo>
                  <a:lnTo>
                    <a:pt x="104263" y="248528"/>
                  </a:lnTo>
                  <a:lnTo>
                    <a:pt x="91131" y="158772"/>
                  </a:lnTo>
                  <a:lnTo>
                    <a:pt x="0" y="158540"/>
                  </a:lnTo>
                  <a:lnTo>
                    <a:pt x="77691" y="11888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25"/>
            <p:cNvSpPr/>
            <p:nvPr/>
          </p:nvSpPr>
          <p:spPr>
            <a:xfrm>
              <a:off x="5167037" y="1168095"/>
              <a:ext cx="47906" cy="48902"/>
            </a:xfrm>
            <a:custGeom>
              <a:avLst/>
              <a:gdLst/>
              <a:ahLst/>
              <a:cxnLst/>
              <a:rect l="l" t="t" r="r" b="b"/>
              <a:pathLst>
                <a:path w="66536" h="67920" extrusionOk="0">
                  <a:moveTo>
                    <a:pt x="28253" y="22708"/>
                  </a:moveTo>
                  <a:lnTo>
                    <a:pt x="43940" y="0"/>
                  </a:lnTo>
                  <a:lnTo>
                    <a:pt x="42918" y="27092"/>
                  </a:lnTo>
                  <a:lnTo>
                    <a:pt x="66536" y="25104"/>
                  </a:lnTo>
                  <a:lnTo>
                    <a:pt x="44395" y="37030"/>
                  </a:lnTo>
                  <a:lnTo>
                    <a:pt x="56134" y="60490"/>
                  </a:lnTo>
                  <a:lnTo>
                    <a:pt x="35646" y="43503"/>
                  </a:lnTo>
                  <a:lnTo>
                    <a:pt x="23925" y="67920"/>
                  </a:lnTo>
                  <a:lnTo>
                    <a:pt x="23210" y="40615"/>
                  </a:lnTo>
                  <a:lnTo>
                    <a:pt x="0" y="45816"/>
                  </a:lnTo>
                  <a:lnTo>
                    <a:pt x="20238" y="31104"/>
                  </a:lnTo>
                  <a:lnTo>
                    <a:pt x="8610" y="8823"/>
                  </a:lnTo>
                  <a:lnTo>
                    <a:pt x="28253" y="2270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25"/>
            <p:cNvSpPr/>
            <p:nvPr/>
          </p:nvSpPr>
          <p:spPr>
            <a:xfrm>
              <a:off x="5003909" y="993907"/>
              <a:ext cx="31476" cy="32138"/>
            </a:xfrm>
            <a:custGeom>
              <a:avLst/>
              <a:gdLst/>
              <a:ahLst/>
              <a:cxnLst/>
              <a:rect l="l" t="t" r="r" b="b"/>
              <a:pathLst>
                <a:path w="43716" h="44636" extrusionOk="0">
                  <a:moveTo>
                    <a:pt x="18566" y="14925"/>
                  </a:moveTo>
                  <a:lnTo>
                    <a:pt x="28875" y="0"/>
                  </a:lnTo>
                  <a:lnTo>
                    <a:pt x="28197" y="17804"/>
                  </a:lnTo>
                  <a:lnTo>
                    <a:pt x="43717" y="16504"/>
                  </a:lnTo>
                  <a:lnTo>
                    <a:pt x="29172" y="24334"/>
                  </a:lnTo>
                  <a:lnTo>
                    <a:pt x="36881" y="39751"/>
                  </a:lnTo>
                  <a:lnTo>
                    <a:pt x="23423" y="28587"/>
                  </a:lnTo>
                  <a:lnTo>
                    <a:pt x="15715" y="44636"/>
                  </a:lnTo>
                  <a:lnTo>
                    <a:pt x="15250" y="26693"/>
                  </a:lnTo>
                  <a:lnTo>
                    <a:pt x="0" y="30111"/>
                  </a:lnTo>
                  <a:lnTo>
                    <a:pt x="13300" y="20442"/>
                  </a:lnTo>
                  <a:lnTo>
                    <a:pt x="5656" y="5805"/>
                  </a:lnTo>
                  <a:lnTo>
                    <a:pt x="18566" y="1492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BBBBC5FB-B999-1F69-CAA6-137434301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436" y="3296371"/>
            <a:ext cx="1811338" cy="187057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4">
          <a:extLst>
            <a:ext uri="{FF2B5EF4-FFF2-40B4-BE49-F238E27FC236}">
              <a16:creationId xmlns:a16="http://schemas.microsoft.com/office/drawing/2014/main" id="{2BB6C28F-6D34-B0BF-D223-123C14BC0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DE68105-1127-4007-396F-871711378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0162" y="1660185"/>
            <a:ext cx="3618319" cy="22108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95" name="Google Shape;995;p28">
            <a:extLst>
              <a:ext uri="{FF2B5EF4-FFF2-40B4-BE49-F238E27FC236}">
                <a16:creationId xmlns:a16="http://schemas.microsoft.com/office/drawing/2014/main" id="{428047DD-F716-BB0B-8CF1-D564A434AD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633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8.-</a:t>
            </a:r>
            <a:r>
              <a:rPr lang="es-CL" dirty="0"/>
              <a:t> Juegos de agua </a:t>
            </a:r>
            <a:endParaRPr dirty="0"/>
          </a:p>
        </p:txBody>
      </p:sp>
      <p:sp>
        <p:nvSpPr>
          <p:cNvPr id="997" name="Google Shape;997;p28">
            <a:extLst>
              <a:ext uri="{FF2B5EF4-FFF2-40B4-BE49-F238E27FC236}">
                <a16:creationId xmlns:a16="http://schemas.microsoft.com/office/drawing/2014/main" id="{5172F3AE-A71D-5DD6-37E2-D062D2E601AB}"/>
              </a:ext>
            </a:extLst>
          </p:cNvPr>
          <p:cNvSpPr txBox="1"/>
          <p:nvPr/>
        </p:nvSpPr>
        <p:spPr>
          <a:xfrm>
            <a:off x="720000" y="1151010"/>
            <a:ext cx="4334494" cy="35663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2200" dirty="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200" dirty="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Si hace calor, nada mejor que una batalla de agua. Puedes llenar pistolas de agua, usar globos de agua o simplemente jugar en una piscina inflable. También pueden organizar carreras de obstáculos con mangueras y juegos de agua.</a:t>
            </a:r>
          </a:p>
        </p:txBody>
      </p:sp>
      <p:grpSp>
        <p:nvGrpSpPr>
          <p:cNvPr id="1002" name="Google Shape;1002;p28">
            <a:extLst>
              <a:ext uri="{FF2B5EF4-FFF2-40B4-BE49-F238E27FC236}">
                <a16:creationId xmlns:a16="http://schemas.microsoft.com/office/drawing/2014/main" id="{25F0A6D8-E73F-7881-D4EF-6063DD81A1A6}"/>
              </a:ext>
            </a:extLst>
          </p:cNvPr>
          <p:cNvGrpSpPr/>
          <p:nvPr/>
        </p:nvGrpSpPr>
        <p:grpSpPr>
          <a:xfrm>
            <a:off x="720008" y="1536217"/>
            <a:ext cx="344608" cy="346322"/>
            <a:chOff x="4979184" y="993907"/>
            <a:chExt cx="235759" cy="236931"/>
          </a:xfrm>
        </p:grpSpPr>
        <p:sp>
          <p:nvSpPr>
            <p:cNvPr id="1003" name="Google Shape;1003;p28">
              <a:extLst>
                <a:ext uri="{FF2B5EF4-FFF2-40B4-BE49-F238E27FC236}">
                  <a16:creationId xmlns:a16="http://schemas.microsoft.com/office/drawing/2014/main" id="{B2D22177-79B6-B635-5B47-03F2A97B6A9A}"/>
                </a:ext>
              </a:extLst>
            </p:cNvPr>
            <p:cNvSpPr/>
            <p:nvPr/>
          </p:nvSpPr>
          <p:spPr>
            <a:xfrm>
              <a:off x="4979184" y="1051898"/>
              <a:ext cx="177134" cy="178940"/>
            </a:xfrm>
            <a:custGeom>
              <a:avLst/>
              <a:gdLst/>
              <a:ahLst/>
              <a:cxnLst/>
              <a:rect l="l" t="t" r="r" b="b"/>
              <a:pathLst>
                <a:path w="246020" h="248528" extrusionOk="0">
                  <a:moveTo>
                    <a:pt x="77691" y="118882"/>
                  </a:moveTo>
                  <a:lnTo>
                    <a:pt x="31225" y="30213"/>
                  </a:lnTo>
                  <a:lnTo>
                    <a:pt x="116486" y="79177"/>
                  </a:lnTo>
                  <a:lnTo>
                    <a:pt x="149940" y="0"/>
                  </a:lnTo>
                  <a:lnTo>
                    <a:pt x="150906" y="91168"/>
                  </a:lnTo>
                  <a:lnTo>
                    <a:pt x="246020" y="93044"/>
                  </a:lnTo>
                  <a:lnTo>
                    <a:pt x="156924" y="130204"/>
                  </a:lnTo>
                  <a:lnTo>
                    <a:pt x="215566" y="209000"/>
                  </a:lnTo>
                  <a:lnTo>
                    <a:pt x="126693" y="165264"/>
                  </a:lnTo>
                  <a:lnTo>
                    <a:pt x="104263" y="248528"/>
                  </a:lnTo>
                  <a:lnTo>
                    <a:pt x="91131" y="158772"/>
                  </a:lnTo>
                  <a:lnTo>
                    <a:pt x="0" y="158540"/>
                  </a:lnTo>
                  <a:lnTo>
                    <a:pt x="77691" y="11888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28">
              <a:extLst>
                <a:ext uri="{FF2B5EF4-FFF2-40B4-BE49-F238E27FC236}">
                  <a16:creationId xmlns:a16="http://schemas.microsoft.com/office/drawing/2014/main" id="{EA4D1CEA-292F-C20E-B7E8-DDE9A0B09B54}"/>
                </a:ext>
              </a:extLst>
            </p:cNvPr>
            <p:cNvSpPr/>
            <p:nvPr/>
          </p:nvSpPr>
          <p:spPr>
            <a:xfrm>
              <a:off x="5167037" y="1168095"/>
              <a:ext cx="47906" cy="48902"/>
            </a:xfrm>
            <a:custGeom>
              <a:avLst/>
              <a:gdLst/>
              <a:ahLst/>
              <a:cxnLst/>
              <a:rect l="l" t="t" r="r" b="b"/>
              <a:pathLst>
                <a:path w="66536" h="67920" extrusionOk="0">
                  <a:moveTo>
                    <a:pt x="28253" y="22708"/>
                  </a:moveTo>
                  <a:lnTo>
                    <a:pt x="43940" y="0"/>
                  </a:lnTo>
                  <a:lnTo>
                    <a:pt x="42918" y="27092"/>
                  </a:lnTo>
                  <a:lnTo>
                    <a:pt x="66536" y="25104"/>
                  </a:lnTo>
                  <a:lnTo>
                    <a:pt x="44395" y="37030"/>
                  </a:lnTo>
                  <a:lnTo>
                    <a:pt x="56134" y="60490"/>
                  </a:lnTo>
                  <a:lnTo>
                    <a:pt x="35646" y="43503"/>
                  </a:lnTo>
                  <a:lnTo>
                    <a:pt x="23925" y="67920"/>
                  </a:lnTo>
                  <a:lnTo>
                    <a:pt x="23210" y="40615"/>
                  </a:lnTo>
                  <a:lnTo>
                    <a:pt x="0" y="45816"/>
                  </a:lnTo>
                  <a:lnTo>
                    <a:pt x="20238" y="31104"/>
                  </a:lnTo>
                  <a:lnTo>
                    <a:pt x="8610" y="8823"/>
                  </a:lnTo>
                  <a:lnTo>
                    <a:pt x="28253" y="2270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28">
              <a:extLst>
                <a:ext uri="{FF2B5EF4-FFF2-40B4-BE49-F238E27FC236}">
                  <a16:creationId xmlns:a16="http://schemas.microsoft.com/office/drawing/2014/main" id="{8234A4F3-8BC9-9986-4073-8B2DBD1CF50A}"/>
                </a:ext>
              </a:extLst>
            </p:cNvPr>
            <p:cNvSpPr/>
            <p:nvPr/>
          </p:nvSpPr>
          <p:spPr>
            <a:xfrm>
              <a:off x="5003909" y="993907"/>
              <a:ext cx="31476" cy="32138"/>
            </a:xfrm>
            <a:custGeom>
              <a:avLst/>
              <a:gdLst/>
              <a:ahLst/>
              <a:cxnLst/>
              <a:rect l="l" t="t" r="r" b="b"/>
              <a:pathLst>
                <a:path w="43716" h="44636" extrusionOk="0">
                  <a:moveTo>
                    <a:pt x="18566" y="14925"/>
                  </a:moveTo>
                  <a:lnTo>
                    <a:pt x="28875" y="0"/>
                  </a:lnTo>
                  <a:lnTo>
                    <a:pt x="28197" y="17804"/>
                  </a:lnTo>
                  <a:lnTo>
                    <a:pt x="43717" y="16504"/>
                  </a:lnTo>
                  <a:lnTo>
                    <a:pt x="29172" y="24334"/>
                  </a:lnTo>
                  <a:lnTo>
                    <a:pt x="36881" y="39751"/>
                  </a:lnTo>
                  <a:lnTo>
                    <a:pt x="23423" y="28587"/>
                  </a:lnTo>
                  <a:lnTo>
                    <a:pt x="15715" y="44636"/>
                  </a:lnTo>
                  <a:lnTo>
                    <a:pt x="15250" y="26693"/>
                  </a:lnTo>
                  <a:lnTo>
                    <a:pt x="0" y="30111"/>
                  </a:lnTo>
                  <a:lnTo>
                    <a:pt x="13300" y="20442"/>
                  </a:lnTo>
                  <a:lnTo>
                    <a:pt x="5656" y="5805"/>
                  </a:lnTo>
                  <a:lnTo>
                    <a:pt x="18566" y="1492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6" name="Google Shape;1006;p28">
            <a:extLst>
              <a:ext uri="{FF2B5EF4-FFF2-40B4-BE49-F238E27FC236}">
                <a16:creationId xmlns:a16="http://schemas.microsoft.com/office/drawing/2014/main" id="{F9FAB652-A0D2-2F68-93C3-BE7F9458EF5B}"/>
              </a:ext>
            </a:extLst>
          </p:cNvPr>
          <p:cNvGrpSpPr/>
          <p:nvPr/>
        </p:nvGrpSpPr>
        <p:grpSpPr>
          <a:xfrm>
            <a:off x="7983985" y="957300"/>
            <a:ext cx="760103" cy="760076"/>
            <a:chOff x="6416034" y="715105"/>
            <a:chExt cx="540845" cy="540825"/>
          </a:xfrm>
        </p:grpSpPr>
        <p:sp>
          <p:nvSpPr>
            <p:cNvPr id="1007" name="Google Shape;1007;p28">
              <a:extLst>
                <a:ext uri="{FF2B5EF4-FFF2-40B4-BE49-F238E27FC236}">
                  <a16:creationId xmlns:a16="http://schemas.microsoft.com/office/drawing/2014/main" id="{E88D1F2A-3DC1-27CD-15A9-CFA0DCD37EA7}"/>
                </a:ext>
              </a:extLst>
            </p:cNvPr>
            <p:cNvSpPr/>
            <p:nvPr/>
          </p:nvSpPr>
          <p:spPr>
            <a:xfrm>
              <a:off x="6416034" y="715105"/>
              <a:ext cx="540845" cy="540825"/>
            </a:xfrm>
            <a:custGeom>
              <a:avLst/>
              <a:gdLst/>
              <a:ahLst/>
              <a:cxnLst/>
              <a:rect l="l" t="t" r="r" b="b"/>
              <a:pathLst>
                <a:path w="751173" h="751146" extrusionOk="0">
                  <a:moveTo>
                    <a:pt x="744846" y="443963"/>
                  </a:moveTo>
                  <a:cubicBezTo>
                    <a:pt x="782553" y="240043"/>
                    <a:pt x="647882" y="44120"/>
                    <a:pt x="443926" y="6348"/>
                  </a:cubicBezTo>
                  <a:cubicBezTo>
                    <a:pt x="240062" y="-31425"/>
                    <a:pt x="44121" y="103264"/>
                    <a:pt x="6348" y="307184"/>
                  </a:cubicBezTo>
                  <a:cubicBezTo>
                    <a:pt x="-31425" y="511103"/>
                    <a:pt x="103255" y="707026"/>
                    <a:pt x="307211" y="744799"/>
                  </a:cubicBezTo>
                  <a:cubicBezTo>
                    <a:pt x="511075" y="782572"/>
                    <a:pt x="707045" y="647883"/>
                    <a:pt x="744846" y="4439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28">
              <a:extLst>
                <a:ext uri="{FF2B5EF4-FFF2-40B4-BE49-F238E27FC236}">
                  <a16:creationId xmlns:a16="http://schemas.microsoft.com/office/drawing/2014/main" id="{A9E8676D-E4A3-850D-672F-2B5904FDEC03}"/>
                </a:ext>
              </a:extLst>
            </p:cNvPr>
            <p:cNvSpPr/>
            <p:nvPr/>
          </p:nvSpPr>
          <p:spPr>
            <a:xfrm>
              <a:off x="6544972" y="940815"/>
              <a:ext cx="284814" cy="178988"/>
            </a:xfrm>
            <a:custGeom>
              <a:avLst/>
              <a:gdLst/>
              <a:ahLst/>
              <a:cxnLst/>
              <a:rect l="l" t="t" r="r" b="b"/>
              <a:pathLst>
                <a:path w="395575" h="248594" extrusionOk="0">
                  <a:moveTo>
                    <a:pt x="6515" y="0"/>
                  </a:moveTo>
                  <a:cubicBezTo>
                    <a:pt x="5308" y="4597"/>
                    <a:pt x="4193" y="9250"/>
                    <a:pt x="3358" y="14006"/>
                  </a:cubicBezTo>
                  <a:cubicBezTo>
                    <a:pt x="-16611" y="121752"/>
                    <a:pt x="54532" y="225281"/>
                    <a:pt x="162269" y="245240"/>
                  </a:cubicBezTo>
                  <a:cubicBezTo>
                    <a:pt x="270006" y="265200"/>
                    <a:pt x="373563" y="194028"/>
                    <a:pt x="393532" y="86282"/>
                  </a:cubicBezTo>
                  <a:cubicBezTo>
                    <a:pt x="394368" y="81536"/>
                    <a:pt x="395018" y="76800"/>
                    <a:pt x="395575" y="72072"/>
                  </a:cubicBezTo>
                  <a:lnTo>
                    <a:pt x="6515" y="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28">
              <a:extLst>
                <a:ext uri="{FF2B5EF4-FFF2-40B4-BE49-F238E27FC236}">
                  <a16:creationId xmlns:a16="http://schemas.microsoft.com/office/drawing/2014/main" id="{5CAB56F8-9824-830D-BB8E-839FD83A62F1}"/>
                </a:ext>
              </a:extLst>
            </p:cNvPr>
            <p:cNvSpPr/>
            <p:nvPr/>
          </p:nvSpPr>
          <p:spPr>
            <a:xfrm>
              <a:off x="6582851" y="1034043"/>
              <a:ext cx="168180" cy="85635"/>
            </a:xfrm>
            <a:custGeom>
              <a:avLst/>
              <a:gdLst/>
              <a:ahLst/>
              <a:cxnLst/>
              <a:rect l="l" t="t" r="r" b="b"/>
              <a:pathLst>
                <a:path w="233584" h="118938" extrusionOk="0">
                  <a:moveTo>
                    <a:pt x="0" y="55131"/>
                  </a:moveTo>
                  <a:cubicBezTo>
                    <a:pt x="28049" y="85539"/>
                    <a:pt x="65756" y="107467"/>
                    <a:pt x="109594" y="115585"/>
                  </a:cubicBezTo>
                  <a:cubicBezTo>
                    <a:pt x="153432" y="123702"/>
                    <a:pt x="196527" y="116746"/>
                    <a:pt x="233584" y="98403"/>
                  </a:cubicBezTo>
                  <a:cubicBezTo>
                    <a:pt x="221232" y="50599"/>
                    <a:pt x="182316" y="11795"/>
                    <a:pt x="130585" y="2210"/>
                  </a:cubicBezTo>
                  <a:cubicBezTo>
                    <a:pt x="78853" y="-7374"/>
                    <a:pt x="28699" y="14935"/>
                    <a:pt x="0" y="551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28">
              <a:extLst>
                <a:ext uri="{FF2B5EF4-FFF2-40B4-BE49-F238E27FC236}">
                  <a16:creationId xmlns:a16="http://schemas.microsoft.com/office/drawing/2014/main" id="{4CECFEAD-7EB3-8B24-BD93-DD9AC4DD6BF1}"/>
                </a:ext>
              </a:extLst>
            </p:cNvPr>
            <p:cNvSpPr/>
            <p:nvPr/>
          </p:nvSpPr>
          <p:spPr>
            <a:xfrm>
              <a:off x="6571363" y="944836"/>
              <a:ext cx="236590" cy="75766"/>
            </a:xfrm>
            <a:custGeom>
              <a:avLst/>
              <a:gdLst/>
              <a:ahLst/>
              <a:cxnLst/>
              <a:rect l="l" t="t" r="r" b="b"/>
              <a:pathLst>
                <a:path w="328597" h="105231" extrusionOk="0">
                  <a:moveTo>
                    <a:pt x="151296" y="100957"/>
                  </a:moveTo>
                  <a:cubicBezTo>
                    <a:pt x="220675" y="113811"/>
                    <a:pt x="286710" y="96880"/>
                    <a:pt x="328598" y="60871"/>
                  </a:cubicBezTo>
                  <a:lnTo>
                    <a:pt x="0" y="0"/>
                  </a:lnTo>
                  <a:cubicBezTo>
                    <a:pt x="26191" y="48621"/>
                    <a:pt x="81825" y="88093"/>
                    <a:pt x="151296" y="1009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28">
              <a:extLst>
                <a:ext uri="{FF2B5EF4-FFF2-40B4-BE49-F238E27FC236}">
                  <a16:creationId xmlns:a16="http://schemas.microsoft.com/office/drawing/2014/main" id="{ADAC8A75-322E-95EA-FED0-5AFC471A7C27}"/>
                </a:ext>
              </a:extLst>
            </p:cNvPr>
            <p:cNvSpPr/>
            <p:nvPr/>
          </p:nvSpPr>
          <p:spPr>
            <a:xfrm>
              <a:off x="6559085" y="845554"/>
              <a:ext cx="39527" cy="71490"/>
            </a:xfrm>
            <a:custGeom>
              <a:avLst/>
              <a:gdLst/>
              <a:ahLst/>
              <a:cxnLst/>
              <a:rect l="l" t="t" r="r" b="b"/>
              <a:pathLst>
                <a:path w="54898" h="99291" extrusionOk="0">
                  <a:moveTo>
                    <a:pt x="53296" y="54438"/>
                  </a:moveTo>
                  <a:cubicBezTo>
                    <a:pt x="48282" y="81725"/>
                    <a:pt x="32585" y="101703"/>
                    <a:pt x="18283" y="99056"/>
                  </a:cubicBezTo>
                  <a:cubicBezTo>
                    <a:pt x="3979" y="96409"/>
                    <a:pt x="-3451" y="72140"/>
                    <a:pt x="1565" y="44853"/>
                  </a:cubicBezTo>
                  <a:cubicBezTo>
                    <a:pt x="6673" y="17566"/>
                    <a:pt x="22369" y="-2412"/>
                    <a:pt x="36579" y="235"/>
                  </a:cubicBezTo>
                  <a:cubicBezTo>
                    <a:pt x="50882" y="2882"/>
                    <a:pt x="58405" y="27151"/>
                    <a:pt x="53296" y="544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28">
              <a:extLst>
                <a:ext uri="{FF2B5EF4-FFF2-40B4-BE49-F238E27FC236}">
                  <a16:creationId xmlns:a16="http://schemas.microsoft.com/office/drawing/2014/main" id="{CBE31F9B-1CEF-301C-4954-636D5C72DA19}"/>
                </a:ext>
              </a:extLst>
            </p:cNvPr>
            <p:cNvSpPr/>
            <p:nvPr/>
          </p:nvSpPr>
          <p:spPr>
            <a:xfrm>
              <a:off x="6797916" y="889787"/>
              <a:ext cx="39527" cy="71490"/>
            </a:xfrm>
            <a:custGeom>
              <a:avLst/>
              <a:gdLst/>
              <a:ahLst/>
              <a:cxnLst/>
              <a:rect l="l" t="t" r="r" b="b"/>
              <a:pathLst>
                <a:path w="54898" h="99291" extrusionOk="0">
                  <a:moveTo>
                    <a:pt x="53297" y="54438"/>
                  </a:moveTo>
                  <a:cubicBezTo>
                    <a:pt x="48282" y="81725"/>
                    <a:pt x="32586" y="101703"/>
                    <a:pt x="18283" y="99056"/>
                  </a:cubicBezTo>
                  <a:cubicBezTo>
                    <a:pt x="3979" y="96409"/>
                    <a:pt x="-3451" y="72140"/>
                    <a:pt x="1565" y="44853"/>
                  </a:cubicBezTo>
                  <a:cubicBezTo>
                    <a:pt x="6673" y="17566"/>
                    <a:pt x="22276" y="-2412"/>
                    <a:pt x="36580" y="235"/>
                  </a:cubicBezTo>
                  <a:cubicBezTo>
                    <a:pt x="50882" y="2882"/>
                    <a:pt x="58406" y="27151"/>
                    <a:pt x="53297" y="544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6" name="Google Shape;1016;p28">
            <a:extLst>
              <a:ext uri="{FF2B5EF4-FFF2-40B4-BE49-F238E27FC236}">
                <a16:creationId xmlns:a16="http://schemas.microsoft.com/office/drawing/2014/main" id="{87F7DE2A-F24A-3FA5-8CA7-475166CADE35}"/>
              </a:ext>
            </a:extLst>
          </p:cNvPr>
          <p:cNvGrpSpPr/>
          <p:nvPr/>
        </p:nvGrpSpPr>
        <p:grpSpPr>
          <a:xfrm>
            <a:off x="7681204" y="4201764"/>
            <a:ext cx="1365664" cy="941736"/>
            <a:chOff x="7526182" y="4022533"/>
            <a:chExt cx="1365664" cy="941736"/>
          </a:xfrm>
        </p:grpSpPr>
        <p:grpSp>
          <p:nvGrpSpPr>
            <p:cNvPr id="1017" name="Google Shape;1017;p28">
              <a:extLst>
                <a:ext uri="{FF2B5EF4-FFF2-40B4-BE49-F238E27FC236}">
                  <a16:creationId xmlns:a16="http://schemas.microsoft.com/office/drawing/2014/main" id="{7E6C0490-0D56-F9DE-5125-519B3FFBE412}"/>
                </a:ext>
              </a:extLst>
            </p:cNvPr>
            <p:cNvGrpSpPr/>
            <p:nvPr/>
          </p:nvGrpSpPr>
          <p:grpSpPr>
            <a:xfrm>
              <a:off x="8131737" y="4204159"/>
              <a:ext cx="760109" cy="760109"/>
              <a:chOff x="7235107" y="875577"/>
              <a:chExt cx="376758" cy="376758"/>
            </a:xfrm>
          </p:grpSpPr>
          <p:sp>
            <p:nvSpPr>
              <p:cNvPr id="1018" name="Google Shape;1018;p28">
                <a:extLst>
                  <a:ext uri="{FF2B5EF4-FFF2-40B4-BE49-F238E27FC236}">
                    <a16:creationId xmlns:a16="http://schemas.microsoft.com/office/drawing/2014/main" id="{2D4DCD6B-1EE1-7ADD-73A3-069094D9CC76}"/>
                  </a:ext>
                </a:extLst>
              </p:cNvPr>
              <p:cNvSpPr/>
              <p:nvPr/>
            </p:nvSpPr>
            <p:spPr>
              <a:xfrm>
                <a:off x="7235107" y="875577"/>
                <a:ext cx="376758" cy="376758"/>
              </a:xfrm>
              <a:custGeom>
                <a:avLst/>
                <a:gdLst/>
                <a:ahLst/>
                <a:cxnLst/>
                <a:rect l="l" t="t" r="r" b="b"/>
                <a:pathLst>
                  <a:path w="521464" h="521464" extrusionOk="0">
                    <a:moveTo>
                      <a:pt x="521464" y="260732"/>
                    </a:moveTo>
                    <a:cubicBezTo>
                      <a:pt x="521464" y="404731"/>
                      <a:pt x="404730" y="521465"/>
                      <a:pt x="260732" y="521465"/>
                    </a:cubicBezTo>
                    <a:cubicBezTo>
                      <a:pt x="116733" y="521465"/>
                      <a:pt x="-1" y="404731"/>
                      <a:pt x="-1" y="260732"/>
                    </a:cubicBezTo>
                    <a:cubicBezTo>
                      <a:pt x="-1" y="116734"/>
                      <a:pt x="116733" y="0"/>
                      <a:pt x="260732" y="0"/>
                    </a:cubicBezTo>
                    <a:cubicBezTo>
                      <a:pt x="404730" y="0"/>
                      <a:pt x="521464" y="116734"/>
                      <a:pt x="521464" y="2607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9" name="Google Shape;1019;p28">
                <a:extLst>
                  <a:ext uri="{FF2B5EF4-FFF2-40B4-BE49-F238E27FC236}">
                    <a16:creationId xmlns:a16="http://schemas.microsoft.com/office/drawing/2014/main" id="{4E634AF1-5BA9-D262-E141-4CD33DF68486}"/>
                  </a:ext>
                </a:extLst>
              </p:cNvPr>
              <p:cNvSpPr/>
              <p:nvPr/>
            </p:nvSpPr>
            <p:spPr>
              <a:xfrm>
                <a:off x="7471455" y="1001410"/>
                <a:ext cx="85875" cy="62839"/>
              </a:xfrm>
              <a:custGeom>
                <a:avLst/>
                <a:gdLst/>
                <a:ahLst/>
                <a:cxnLst/>
                <a:rect l="l" t="t" r="r" b="b"/>
                <a:pathLst>
                  <a:path w="119271" h="87276" extrusionOk="0">
                    <a:moveTo>
                      <a:pt x="69379" y="34207"/>
                    </a:moveTo>
                    <a:cubicBezTo>
                      <a:pt x="44859" y="24753"/>
                      <a:pt x="17647" y="31830"/>
                      <a:pt x="0" y="43003"/>
                    </a:cubicBezTo>
                    <a:cubicBezTo>
                      <a:pt x="14025" y="9307"/>
                      <a:pt x="49875" y="-8237"/>
                      <a:pt x="81174" y="3790"/>
                    </a:cubicBezTo>
                    <a:cubicBezTo>
                      <a:pt x="112381" y="15809"/>
                      <a:pt x="127241" y="52885"/>
                      <a:pt x="114981" y="87277"/>
                    </a:cubicBezTo>
                    <a:cubicBezTo>
                      <a:pt x="109502" y="67206"/>
                      <a:pt x="93991" y="43662"/>
                      <a:pt x="69379" y="342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0" name="Google Shape;1020;p28">
                <a:extLst>
                  <a:ext uri="{FF2B5EF4-FFF2-40B4-BE49-F238E27FC236}">
                    <a16:creationId xmlns:a16="http://schemas.microsoft.com/office/drawing/2014/main" id="{36CCBFD6-E2F2-0516-FB11-9A85FC3D2249}"/>
                  </a:ext>
                </a:extLst>
              </p:cNvPr>
              <p:cNvSpPr/>
              <p:nvPr/>
            </p:nvSpPr>
            <p:spPr>
              <a:xfrm>
                <a:off x="7301148" y="967122"/>
                <a:ext cx="88672" cy="48729"/>
              </a:xfrm>
              <a:custGeom>
                <a:avLst/>
                <a:gdLst/>
                <a:ahLst/>
                <a:cxnLst/>
                <a:rect l="l" t="t" r="r" b="b"/>
                <a:pathLst>
                  <a:path w="123155" h="67679" extrusionOk="0">
                    <a:moveTo>
                      <a:pt x="62599" y="32610"/>
                    </a:moveTo>
                    <a:cubicBezTo>
                      <a:pt x="88883" y="33436"/>
                      <a:pt x="111359" y="50563"/>
                      <a:pt x="123155" y="67680"/>
                    </a:cubicBezTo>
                    <a:cubicBezTo>
                      <a:pt x="123340" y="31189"/>
                      <a:pt x="97149" y="1078"/>
                      <a:pt x="63714" y="29"/>
                    </a:cubicBezTo>
                    <a:cubicBezTo>
                      <a:pt x="30278" y="-1030"/>
                      <a:pt x="2136" y="27362"/>
                      <a:pt x="0" y="63788"/>
                    </a:cubicBezTo>
                    <a:cubicBezTo>
                      <a:pt x="12910" y="47451"/>
                      <a:pt x="36408" y="31774"/>
                      <a:pt x="62599" y="326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1" name="Google Shape;1021;p28">
                <a:extLst>
                  <a:ext uri="{FF2B5EF4-FFF2-40B4-BE49-F238E27FC236}">
                    <a16:creationId xmlns:a16="http://schemas.microsoft.com/office/drawing/2014/main" id="{989FF666-C619-F6AC-D715-B30ECF58AC63}"/>
                  </a:ext>
                </a:extLst>
              </p:cNvPr>
              <p:cNvSpPr/>
              <p:nvPr/>
            </p:nvSpPr>
            <p:spPr>
              <a:xfrm>
                <a:off x="7344189" y="1036300"/>
                <a:ext cx="162734" cy="103643"/>
              </a:xfrm>
              <a:custGeom>
                <a:avLst/>
                <a:gdLst/>
                <a:ahLst/>
                <a:cxnLst/>
                <a:rect l="l" t="t" r="r" b="b"/>
                <a:pathLst>
                  <a:path w="226019" h="143949" extrusionOk="0">
                    <a:moveTo>
                      <a:pt x="4230" y="9"/>
                    </a:moveTo>
                    <a:cubicBezTo>
                      <a:pt x="3488" y="2628"/>
                      <a:pt x="2837" y="5276"/>
                      <a:pt x="2280" y="7987"/>
                    </a:cubicBezTo>
                    <a:cubicBezTo>
                      <a:pt x="-10165" y="69398"/>
                      <a:pt x="29586" y="129256"/>
                      <a:pt x="90977" y="141674"/>
                    </a:cubicBezTo>
                    <a:cubicBezTo>
                      <a:pt x="152462" y="154101"/>
                      <a:pt x="212274" y="114387"/>
                      <a:pt x="224720" y="52967"/>
                    </a:cubicBezTo>
                    <a:cubicBezTo>
                      <a:pt x="225276" y="50265"/>
                      <a:pt x="225648" y="47562"/>
                      <a:pt x="226019" y="44859"/>
                    </a:cubicBezTo>
                    <a:lnTo>
                      <a:pt x="423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2" name="Google Shape;1022;p28">
                <a:extLst>
                  <a:ext uri="{FF2B5EF4-FFF2-40B4-BE49-F238E27FC236}">
                    <a16:creationId xmlns:a16="http://schemas.microsoft.com/office/drawing/2014/main" id="{C97D6DCE-2C31-148A-7F8B-2AB532A06A58}"/>
                  </a:ext>
                </a:extLst>
              </p:cNvPr>
              <p:cNvSpPr/>
              <p:nvPr/>
            </p:nvSpPr>
            <p:spPr>
              <a:xfrm>
                <a:off x="7364996" y="1090637"/>
                <a:ext cx="95826" cy="49239"/>
              </a:xfrm>
              <a:custGeom>
                <a:avLst/>
                <a:gdLst/>
                <a:ahLst/>
                <a:cxnLst/>
                <a:rect l="l" t="t" r="r" b="b"/>
                <a:pathLst>
                  <a:path w="133091" h="68387" extrusionOk="0">
                    <a:moveTo>
                      <a:pt x="0" y="30522"/>
                    </a:moveTo>
                    <a:cubicBezTo>
                      <a:pt x="15696" y="48168"/>
                      <a:pt x="37151" y="61060"/>
                      <a:pt x="62041" y="66112"/>
                    </a:cubicBezTo>
                    <a:cubicBezTo>
                      <a:pt x="87025" y="71164"/>
                      <a:pt x="111730" y="67598"/>
                      <a:pt x="133092" y="57456"/>
                    </a:cubicBezTo>
                    <a:cubicBezTo>
                      <a:pt x="126497" y="30011"/>
                      <a:pt x="104671" y="7461"/>
                      <a:pt x="75137" y="1498"/>
                    </a:cubicBezTo>
                    <a:cubicBezTo>
                      <a:pt x="45695" y="-4465"/>
                      <a:pt x="16810" y="7813"/>
                      <a:pt x="0" y="3052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3" name="Google Shape;1023;p28">
                <a:extLst>
                  <a:ext uri="{FF2B5EF4-FFF2-40B4-BE49-F238E27FC236}">
                    <a16:creationId xmlns:a16="http://schemas.microsoft.com/office/drawing/2014/main" id="{3541F3D9-475C-73C2-0F89-3986443F1568}"/>
                  </a:ext>
                </a:extLst>
              </p:cNvPr>
              <p:cNvSpPr/>
              <p:nvPr/>
            </p:nvSpPr>
            <p:spPr>
              <a:xfrm>
                <a:off x="7359654" y="1038811"/>
                <a:ext cx="134811" cy="44663"/>
              </a:xfrm>
              <a:custGeom>
                <a:avLst/>
                <a:gdLst/>
                <a:ahLst/>
                <a:cxnLst/>
                <a:rect l="l" t="t" r="r" b="b"/>
                <a:pathLst>
                  <a:path w="187238" h="62032" extrusionOk="0">
                    <a:moveTo>
                      <a:pt x="85539" y="59135"/>
                    </a:moveTo>
                    <a:cubicBezTo>
                      <a:pt x="125011" y="67140"/>
                      <a:pt x="162998" y="58076"/>
                      <a:pt x="187239" y="37884"/>
                    </a:cubicBezTo>
                    <a:lnTo>
                      <a:pt x="0" y="0"/>
                    </a:lnTo>
                    <a:cubicBezTo>
                      <a:pt x="14488" y="28040"/>
                      <a:pt x="45974" y="51129"/>
                      <a:pt x="85539" y="5913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4" name="Google Shape;1024;p28">
              <a:extLst>
                <a:ext uri="{FF2B5EF4-FFF2-40B4-BE49-F238E27FC236}">
                  <a16:creationId xmlns:a16="http://schemas.microsoft.com/office/drawing/2014/main" id="{1785CD5E-B36F-7D6F-B600-2E659CCEE3C1}"/>
                </a:ext>
              </a:extLst>
            </p:cNvPr>
            <p:cNvGrpSpPr/>
            <p:nvPr/>
          </p:nvGrpSpPr>
          <p:grpSpPr>
            <a:xfrm>
              <a:off x="7526182" y="4022533"/>
              <a:ext cx="431672" cy="431681"/>
              <a:chOff x="7526182" y="4022533"/>
              <a:chExt cx="431672" cy="431681"/>
            </a:xfrm>
          </p:grpSpPr>
          <p:sp>
            <p:nvSpPr>
              <p:cNvPr id="1025" name="Google Shape;1025;p28">
                <a:extLst>
                  <a:ext uri="{FF2B5EF4-FFF2-40B4-BE49-F238E27FC236}">
                    <a16:creationId xmlns:a16="http://schemas.microsoft.com/office/drawing/2014/main" id="{CDB74733-960A-526A-3C89-5B1AC67D7972}"/>
                  </a:ext>
                </a:extLst>
              </p:cNvPr>
              <p:cNvSpPr/>
              <p:nvPr/>
            </p:nvSpPr>
            <p:spPr>
              <a:xfrm>
                <a:off x="7526182" y="4022533"/>
                <a:ext cx="431672" cy="431681"/>
              </a:xfrm>
              <a:custGeom>
                <a:avLst/>
                <a:gdLst/>
                <a:ahLst/>
                <a:cxnLst/>
                <a:rect l="l" t="t" r="r" b="b"/>
                <a:pathLst>
                  <a:path w="361716" h="361724" extrusionOk="0">
                    <a:moveTo>
                      <a:pt x="350822" y="119288"/>
                    </a:moveTo>
                    <a:cubicBezTo>
                      <a:pt x="316830" y="25399"/>
                      <a:pt x="213179" y="-23148"/>
                      <a:pt x="119281" y="10854"/>
                    </a:cubicBezTo>
                    <a:cubicBezTo>
                      <a:pt x="25383" y="44866"/>
                      <a:pt x="-23192" y="148544"/>
                      <a:pt x="10894" y="242442"/>
                    </a:cubicBezTo>
                    <a:cubicBezTo>
                      <a:pt x="44887" y="336331"/>
                      <a:pt x="148537" y="384877"/>
                      <a:pt x="242435" y="350866"/>
                    </a:cubicBezTo>
                    <a:cubicBezTo>
                      <a:pt x="336334" y="316854"/>
                      <a:pt x="384908" y="213176"/>
                      <a:pt x="350822" y="11928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26" name="Google Shape;1026;p28">
                <a:extLst>
                  <a:ext uri="{FF2B5EF4-FFF2-40B4-BE49-F238E27FC236}">
                    <a16:creationId xmlns:a16="http://schemas.microsoft.com/office/drawing/2014/main" id="{CE09BA9A-C15E-E91B-EB73-4075E08B10AC}"/>
                  </a:ext>
                </a:extLst>
              </p:cNvPr>
              <p:cNvGrpSpPr/>
              <p:nvPr/>
            </p:nvGrpSpPr>
            <p:grpSpPr>
              <a:xfrm>
                <a:off x="7589451" y="4123947"/>
                <a:ext cx="302212" cy="225341"/>
                <a:chOff x="7589451" y="4123947"/>
                <a:chExt cx="302212" cy="225341"/>
              </a:xfrm>
            </p:grpSpPr>
            <p:sp>
              <p:nvSpPr>
                <p:cNvPr id="1027" name="Google Shape;1027;p28">
                  <a:extLst>
                    <a:ext uri="{FF2B5EF4-FFF2-40B4-BE49-F238E27FC236}">
                      <a16:creationId xmlns:a16="http://schemas.microsoft.com/office/drawing/2014/main" id="{83BDD77D-905C-D3C9-72FA-69CCAC0921CA}"/>
                    </a:ext>
                  </a:extLst>
                </p:cNvPr>
                <p:cNvSpPr/>
                <p:nvPr/>
              </p:nvSpPr>
              <p:spPr>
                <a:xfrm>
                  <a:off x="7589451" y="4189335"/>
                  <a:ext cx="101169" cy="62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774" h="52695" extrusionOk="0">
                      <a:moveTo>
                        <a:pt x="38800" y="22845"/>
                      </a:moveTo>
                      <a:cubicBezTo>
                        <a:pt x="56725" y="19771"/>
                        <a:pt x="74372" y="28315"/>
                        <a:pt x="84774" y="38309"/>
                      </a:cubicBezTo>
                      <a:cubicBezTo>
                        <a:pt x="79852" y="13483"/>
                        <a:pt x="57840" y="-3346"/>
                        <a:pt x="34992" y="564"/>
                      </a:cubicBezTo>
                      <a:cubicBezTo>
                        <a:pt x="12052" y="4474"/>
                        <a:pt x="-3088" y="27647"/>
                        <a:pt x="535" y="52696"/>
                      </a:cubicBezTo>
                      <a:cubicBezTo>
                        <a:pt x="7036" y="39814"/>
                        <a:pt x="20782" y="25919"/>
                        <a:pt x="38800" y="2284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8" name="Google Shape;1028;p28">
                  <a:extLst>
                    <a:ext uri="{FF2B5EF4-FFF2-40B4-BE49-F238E27FC236}">
                      <a16:creationId xmlns:a16="http://schemas.microsoft.com/office/drawing/2014/main" id="{41E524B6-4678-53A3-950D-228DCC58F0DF}"/>
                    </a:ext>
                  </a:extLst>
                </p:cNvPr>
                <p:cNvSpPr/>
                <p:nvPr/>
              </p:nvSpPr>
              <p:spPr>
                <a:xfrm>
                  <a:off x="7771727" y="4123947"/>
                  <a:ext cx="95562" cy="78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75" h="66197" extrusionOk="0">
                      <a:moveTo>
                        <a:pt x="31687" y="24886"/>
                      </a:moveTo>
                      <a:cubicBezTo>
                        <a:pt x="15898" y="34035"/>
                        <a:pt x="7818" y="51857"/>
                        <a:pt x="6239" y="66198"/>
                      </a:cubicBezTo>
                      <a:cubicBezTo>
                        <a:pt x="-5928" y="43982"/>
                        <a:pt x="202" y="16973"/>
                        <a:pt x="20264" y="5326"/>
                      </a:cubicBezTo>
                      <a:cubicBezTo>
                        <a:pt x="40324" y="-6320"/>
                        <a:pt x="66887" y="1779"/>
                        <a:pt x="80075" y="23326"/>
                      </a:cubicBezTo>
                      <a:cubicBezTo>
                        <a:pt x="66887" y="17595"/>
                        <a:pt x="47383" y="15729"/>
                        <a:pt x="31687" y="2488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9" name="Google Shape;1029;p28">
                  <a:extLst>
                    <a:ext uri="{FF2B5EF4-FFF2-40B4-BE49-F238E27FC236}">
                      <a16:creationId xmlns:a16="http://schemas.microsoft.com/office/drawing/2014/main" id="{09CCCC2D-25DD-05F3-7E0D-52D6FABF544C}"/>
                    </a:ext>
                  </a:extLst>
                </p:cNvPr>
                <p:cNvSpPr/>
                <p:nvPr/>
              </p:nvSpPr>
              <p:spPr>
                <a:xfrm>
                  <a:off x="7784098" y="4177104"/>
                  <a:ext cx="107565" cy="107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33" h="90146" extrusionOk="0">
                      <a:moveTo>
                        <a:pt x="87437" y="29725"/>
                      </a:moveTo>
                      <a:cubicBezTo>
                        <a:pt x="78985" y="6330"/>
                        <a:pt x="53165" y="-5772"/>
                        <a:pt x="29760" y="2708"/>
                      </a:cubicBezTo>
                      <a:cubicBezTo>
                        <a:pt x="6355" y="11178"/>
                        <a:pt x="-5811" y="37016"/>
                        <a:pt x="2734" y="60421"/>
                      </a:cubicBezTo>
                      <a:cubicBezTo>
                        <a:pt x="11185" y="83817"/>
                        <a:pt x="37005" y="95918"/>
                        <a:pt x="60410" y="87439"/>
                      </a:cubicBezTo>
                      <a:cubicBezTo>
                        <a:pt x="83815" y="78968"/>
                        <a:pt x="95889" y="53130"/>
                        <a:pt x="87437" y="2972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0" name="Google Shape;1030;p28">
                  <a:extLst>
                    <a:ext uri="{FF2B5EF4-FFF2-40B4-BE49-F238E27FC236}">
                      <a16:creationId xmlns:a16="http://schemas.microsoft.com/office/drawing/2014/main" id="{4B0BCA21-B141-CEE1-7CDD-F7CDF76EDA02}"/>
                    </a:ext>
                  </a:extLst>
                </p:cNvPr>
                <p:cNvSpPr/>
                <p:nvPr/>
              </p:nvSpPr>
              <p:spPr>
                <a:xfrm>
                  <a:off x="7655806" y="4221275"/>
                  <a:ext cx="187521" cy="113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132" h="95434" extrusionOk="0">
                      <a:moveTo>
                        <a:pt x="99595" y="90019"/>
                      </a:moveTo>
                      <a:cubicBezTo>
                        <a:pt x="63467" y="103124"/>
                        <a:pt x="24737" y="91979"/>
                        <a:pt x="1146" y="61617"/>
                      </a:cubicBezTo>
                      <a:cubicBezTo>
                        <a:pt x="-711" y="59295"/>
                        <a:pt x="-247" y="55961"/>
                        <a:pt x="2075" y="54150"/>
                      </a:cubicBezTo>
                      <a:cubicBezTo>
                        <a:pt x="4397" y="52348"/>
                        <a:pt x="7741" y="52766"/>
                        <a:pt x="9505" y="55079"/>
                      </a:cubicBezTo>
                      <a:cubicBezTo>
                        <a:pt x="30310" y="81735"/>
                        <a:pt x="64210" y="91515"/>
                        <a:pt x="95974" y="80016"/>
                      </a:cubicBezTo>
                      <a:cubicBezTo>
                        <a:pt x="127738" y="68509"/>
                        <a:pt x="147520" y="39262"/>
                        <a:pt x="146405" y="5501"/>
                      </a:cubicBezTo>
                      <a:cubicBezTo>
                        <a:pt x="146313" y="2567"/>
                        <a:pt x="148635" y="105"/>
                        <a:pt x="151514" y="3"/>
                      </a:cubicBezTo>
                      <a:cubicBezTo>
                        <a:pt x="154486" y="-99"/>
                        <a:pt x="156900" y="2204"/>
                        <a:pt x="157086" y="5139"/>
                      </a:cubicBezTo>
                      <a:cubicBezTo>
                        <a:pt x="158293" y="43590"/>
                        <a:pt x="135817" y="76905"/>
                        <a:pt x="99595" y="9001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1" name="Google Shape;1031;p28">
                  <a:extLst>
                    <a:ext uri="{FF2B5EF4-FFF2-40B4-BE49-F238E27FC236}">
                      <a16:creationId xmlns:a16="http://schemas.microsoft.com/office/drawing/2014/main" id="{EFA50D24-DEE4-BB1A-6AE9-55E6F6C29BF6}"/>
                    </a:ext>
                  </a:extLst>
                </p:cNvPr>
                <p:cNvSpPr/>
                <p:nvPr/>
              </p:nvSpPr>
              <p:spPr>
                <a:xfrm>
                  <a:off x="7605694" y="4241708"/>
                  <a:ext cx="107618" cy="107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8" h="90146" extrusionOk="0">
                      <a:moveTo>
                        <a:pt x="87492" y="29725"/>
                      </a:moveTo>
                      <a:cubicBezTo>
                        <a:pt x="78948" y="6330"/>
                        <a:pt x="53128" y="-5772"/>
                        <a:pt x="29723" y="2708"/>
                      </a:cubicBezTo>
                      <a:cubicBezTo>
                        <a:pt x="6319" y="11178"/>
                        <a:pt x="-5755" y="37016"/>
                        <a:pt x="2696" y="60421"/>
                      </a:cubicBezTo>
                      <a:cubicBezTo>
                        <a:pt x="11241" y="83817"/>
                        <a:pt x="37061" y="95919"/>
                        <a:pt x="60466" y="87439"/>
                      </a:cubicBezTo>
                      <a:cubicBezTo>
                        <a:pt x="83777" y="78959"/>
                        <a:pt x="95945" y="53130"/>
                        <a:pt x="87492" y="2972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614644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4">
          <a:extLst>
            <a:ext uri="{FF2B5EF4-FFF2-40B4-BE49-F238E27FC236}">
              <a16:creationId xmlns:a16="http://schemas.microsoft.com/office/drawing/2014/main" id="{7618FF94-A77C-7B4A-A3A2-8DC710785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28">
            <a:extLst>
              <a:ext uri="{FF2B5EF4-FFF2-40B4-BE49-F238E27FC236}">
                <a16:creationId xmlns:a16="http://schemas.microsoft.com/office/drawing/2014/main" id="{95ADD45E-F7C2-3940-E5E9-E289748AA8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633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dirty="0"/>
              <a:t>9.-</a:t>
            </a:r>
            <a:r>
              <a:rPr lang="es-CL" sz="2800" dirty="0"/>
              <a:t>Tarde de juegos tradicionales</a:t>
            </a:r>
            <a:r>
              <a:rPr lang="es-CL" dirty="0"/>
              <a:t> </a:t>
            </a:r>
            <a:endParaRPr dirty="0"/>
          </a:p>
        </p:txBody>
      </p:sp>
      <p:sp>
        <p:nvSpPr>
          <p:cNvPr id="997" name="Google Shape;997;p28">
            <a:extLst>
              <a:ext uri="{FF2B5EF4-FFF2-40B4-BE49-F238E27FC236}">
                <a16:creationId xmlns:a16="http://schemas.microsoft.com/office/drawing/2014/main" id="{37AE595D-857A-4F63-5477-3D1E9CE10C56}"/>
              </a:ext>
            </a:extLst>
          </p:cNvPr>
          <p:cNvSpPr txBox="1"/>
          <p:nvPr/>
        </p:nvSpPr>
        <p:spPr>
          <a:xfrm>
            <a:off x="3906086" y="1114411"/>
            <a:ext cx="4334494" cy="34141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/>
              <a:t>Jugar a juegos clásicos como el "ludo", "dominó", "cartas" o "búsqueda de palabras" en casa o en un parque, es una forma entretenida de pasar el tiempo sin necesidad de tecnología.</a:t>
            </a:r>
            <a:endParaRPr lang="es-MX" sz="1800" dirty="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grpSp>
        <p:nvGrpSpPr>
          <p:cNvPr id="1002" name="Google Shape;1002;p28">
            <a:extLst>
              <a:ext uri="{FF2B5EF4-FFF2-40B4-BE49-F238E27FC236}">
                <a16:creationId xmlns:a16="http://schemas.microsoft.com/office/drawing/2014/main" id="{1C4A99A0-6FBA-B75C-3436-B2908BFDED10}"/>
              </a:ext>
            </a:extLst>
          </p:cNvPr>
          <p:cNvGrpSpPr/>
          <p:nvPr/>
        </p:nvGrpSpPr>
        <p:grpSpPr>
          <a:xfrm>
            <a:off x="720008" y="1536217"/>
            <a:ext cx="344608" cy="346322"/>
            <a:chOff x="4979184" y="993907"/>
            <a:chExt cx="235759" cy="236931"/>
          </a:xfrm>
        </p:grpSpPr>
        <p:sp>
          <p:nvSpPr>
            <p:cNvPr id="1003" name="Google Shape;1003;p28">
              <a:extLst>
                <a:ext uri="{FF2B5EF4-FFF2-40B4-BE49-F238E27FC236}">
                  <a16:creationId xmlns:a16="http://schemas.microsoft.com/office/drawing/2014/main" id="{2C4F43B9-D455-5EBE-B27F-55D84624DD56}"/>
                </a:ext>
              </a:extLst>
            </p:cNvPr>
            <p:cNvSpPr/>
            <p:nvPr/>
          </p:nvSpPr>
          <p:spPr>
            <a:xfrm>
              <a:off x="4979184" y="1051898"/>
              <a:ext cx="177134" cy="178940"/>
            </a:xfrm>
            <a:custGeom>
              <a:avLst/>
              <a:gdLst/>
              <a:ahLst/>
              <a:cxnLst/>
              <a:rect l="l" t="t" r="r" b="b"/>
              <a:pathLst>
                <a:path w="246020" h="248528" extrusionOk="0">
                  <a:moveTo>
                    <a:pt x="77691" y="118882"/>
                  </a:moveTo>
                  <a:lnTo>
                    <a:pt x="31225" y="30213"/>
                  </a:lnTo>
                  <a:lnTo>
                    <a:pt x="116486" y="79177"/>
                  </a:lnTo>
                  <a:lnTo>
                    <a:pt x="149940" y="0"/>
                  </a:lnTo>
                  <a:lnTo>
                    <a:pt x="150906" y="91168"/>
                  </a:lnTo>
                  <a:lnTo>
                    <a:pt x="246020" y="93044"/>
                  </a:lnTo>
                  <a:lnTo>
                    <a:pt x="156924" y="130204"/>
                  </a:lnTo>
                  <a:lnTo>
                    <a:pt x="215566" y="209000"/>
                  </a:lnTo>
                  <a:lnTo>
                    <a:pt x="126693" y="165264"/>
                  </a:lnTo>
                  <a:lnTo>
                    <a:pt x="104263" y="248528"/>
                  </a:lnTo>
                  <a:lnTo>
                    <a:pt x="91131" y="158772"/>
                  </a:lnTo>
                  <a:lnTo>
                    <a:pt x="0" y="158540"/>
                  </a:lnTo>
                  <a:lnTo>
                    <a:pt x="77691" y="11888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28">
              <a:extLst>
                <a:ext uri="{FF2B5EF4-FFF2-40B4-BE49-F238E27FC236}">
                  <a16:creationId xmlns:a16="http://schemas.microsoft.com/office/drawing/2014/main" id="{F1F8E086-F683-7557-007E-BE59E6231CE4}"/>
                </a:ext>
              </a:extLst>
            </p:cNvPr>
            <p:cNvSpPr/>
            <p:nvPr/>
          </p:nvSpPr>
          <p:spPr>
            <a:xfrm>
              <a:off x="5167037" y="1168095"/>
              <a:ext cx="47906" cy="48902"/>
            </a:xfrm>
            <a:custGeom>
              <a:avLst/>
              <a:gdLst/>
              <a:ahLst/>
              <a:cxnLst/>
              <a:rect l="l" t="t" r="r" b="b"/>
              <a:pathLst>
                <a:path w="66536" h="67920" extrusionOk="0">
                  <a:moveTo>
                    <a:pt x="28253" y="22708"/>
                  </a:moveTo>
                  <a:lnTo>
                    <a:pt x="43940" y="0"/>
                  </a:lnTo>
                  <a:lnTo>
                    <a:pt x="42918" y="27092"/>
                  </a:lnTo>
                  <a:lnTo>
                    <a:pt x="66536" y="25104"/>
                  </a:lnTo>
                  <a:lnTo>
                    <a:pt x="44395" y="37030"/>
                  </a:lnTo>
                  <a:lnTo>
                    <a:pt x="56134" y="60490"/>
                  </a:lnTo>
                  <a:lnTo>
                    <a:pt x="35646" y="43503"/>
                  </a:lnTo>
                  <a:lnTo>
                    <a:pt x="23925" y="67920"/>
                  </a:lnTo>
                  <a:lnTo>
                    <a:pt x="23210" y="40615"/>
                  </a:lnTo>
                  <a:lnTo>
                    <a:pt x="0" y="45816"/>
                  </a:lnTo>
                  <a:lnTo>
                    <a:pt x="20238" y="31104"/>
                  </a:lnTo>
                  <a:lnTo>
                    <a:pt x="8610" y="8823"/>
                  </a:lnTo>
                  <a:lnTo>
                    <a:pt x="28253" y="2270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28">
              <a:extLst>
                <a:ext uri="{FF2B5EF4-FFF2-40B4-BE49-F238E27FC236}">
                  <a16:creationId xmlns:a16="http://schemas.microsoft.com/office/drawing/2014/main" id="{ABD0AAF5-5A4C-BA57-6276-D3271C1CD4B8}"/>
                </a:ext>
              </a:extLst>
            </p:cNvPr>
            <p:cNvSpPr/>
            <p:nvPr/>
          </p:nvSpPr>
          <p:spPr>
            <a:xfrm>
              <a:off x="5003909" y="993907"/>
              <a:ext cx="31476" cy="32138"/>
            </a:xfrm>
            <a:custGeom>
              <a:avLst/>
              <a:gdLst/>
              <a:ahLst/>
              <a:cxnLst/>
              <a:rect l="l" t="t" r="r" b="b"/>
              <a:pathLst>
                <a:path w="43716" h="44636" extrusionOk="0">
                  <a:moveTo>
                    <a:pt x="18566" y="14925"/>
                  </a:moveTo>
                  <a:lnTo>
                    <a:pt x="28875" y="0"/>
                  </a:lnTo>
                  <a:lnTo>
                    <a:pt x="28197" y="17804"/>
                  </a:lnTo>
                  <a:lnTo>
                    <a:pt x="43717" y="16504"/>
                  </a:lnTo>
                  <a:lnTo>
                    <a:pt x="29172" y="24334"/>
                  </a:lnTo>
                  <a:lnTo>
                    <a:pt x="36881" y="39751"/>
                  </a:lnTo>
                  <a:lnTo>
                    <a:pt x="23423" y="28587"/>
                  </a:lnTo>
                  <a:lnTo>
                    <a:pt x="15715" y="44636"/>
                  </a:lnTo>
                  <a:lnTo>
                    <a:pt x="15250" y="26693"/>
                  </a:lnTo>
                  <a:lnTo>
                    <a:pt x="0" y="30111"/>
                  </a:lnTo>
                  <a:lnTo>
                    <a:pt x="13300" y="20442"/>
                  </a:lnTo>
                  <a:lnTo>
                    <a:pt x="5656" y="5805"/>
                  </a:lnTo>
                  <a:lnTo>
                    <a:pt x="18566" y="1492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6" name="Google Shape;1016;p28">
            <a:extLst>
              <a:ext uri="{FF2B5EF4-FFF2-40B4-BE49-F238E27FC236}">
                <a16:creationId xmlns:a16="http://schemas.microsoft.com/office/drawing/2014/main" id="{D72EA62D-B3D8-9696-E302-D7270C2DBBE2}"/>
              </a:ext>
            </a:extLst>
          </p:cNvPr>
          <p:cNvGrpSpPr/>
          <p:nvPr/>
        </p:nvGrpSpPr>
        <p:grpSpPr>
          <a:xfrm>
            <a:off x="7681204" y="4201764"/>
            <a:ext cx="1365664" cy="941736"/>
            <a:chOff x="7526182" y="4022533"/>
            <a:chExt cx="1365664" cy="941736"/>
          </a:xfrm>
        </p:grpSpPr>
        <p:grpSp>
          <p:nvGrpSpPr>
            <p:cNvPr id="1017" name="Google Shape;1017;p28">
              <a:extLst>
                <a:ext uri="{FF2B5EF4-FFF2-40B4-BE49-F238E27FC236}">
                  <a16:creationId xmlns:a16="http://schemas.microsoft.com/office/drawing/2014/main" id="{83080931-19FA-9270-11CE-FB5FB304F340}"/>
                </a:ext>
              </a:extLst>
            </p:cNvPr>
            <p:cNvGrpSpPr/>
            <p:nvPr/>
          </p:nvGrpSpPr>
          <p:grpSpPr>
            <a:xfrm>
              <a:off x="8131737" y="4204159"/>
              <a:ext cx="760109" cy="760109"/>
              <a:chOff x="7235107" y="875577"/>
              <a:chExt cx="376758" cy="376758"/>
            </a:xfrm>
          </p:grpSpPr>
          <p:sp>
            <p:nvSpPr>
              <p:cNvPr id="1018" name="Google Shape;1018;p28">
                <a:extLst>
                  <a:ext uri="{FF2B5EF4-FFF2-40B4-BE49-F238E27FC236}">
                    <a16:creationId xmlns:a16="http://schemas.microsoft.com/office/drawing/2014/main" id="{D069CB1E-6973-A38D-AE9F-1224E9C00533}"/>
                  </a:ext>
                </a:extLst>
              </p:cNvPr>
              <p:cNvSpPr/>
              <p:nvPr/>
            </p:nvSpPr>
            <p:spPr>
              <a:xfrm>
                <a:off x="7235107" y="875577"/>
                <a:ext cx="376758" cy="376758"/>
              </a:xfrm>
              <a:custGeom>
                <a:avLst/>
                <a:gdLst/>
                <a:ahLst/>
                <a:cxnLst/>
                <a:rect l="l" t="t" r="r" b="b"/>
                <a:pathLst>
                  <a:path w="521464" h="521464" extrusionOk="0">
                    <a:moveTo>
                      <a:pt x="521464" y="260732"/>
                    </a:moveTo>
                    <a:cubicBezTo>
                      <a:pt x="521464" y="404731"/>
                      <a:pt x="404730" y="521465"/>
                      <a:pt x="260732" y="521465"/>
                    </a:cubicBezTo>
                    <a:cubicBezTo>
                      <a:pt x="116733" y="521465"/>
                      <a:pt x="-1" y="404731"/>
                      <a:pt x="-1" y="260732"/>
                    </a:cubicBezTo>
                    <a:cubicBezTo>
                      <a:pt x="-1" y="116734"/>
                      <a:pt x="116733" y="0"/>
                      <a:pt x="260732" y="0"/>
                    </a:cubicBezTo>
                    <a:cubicBezTo>
                      <a:pt x="404730" y="0"/>
                      <a:pt x="521464" y="116734"/>
                      <a:pt x="521464" y="2607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9" name="Google Shape;1019;p28">
                <a:extLst>
                  <a:ext uri="{FF2B5EF4-FFF2-40B4-BE49-F238E27FC236}">
                    <a16:creationId xmlns:a16="http://schemas.microsoft.com/office/drawing/2014/main" id="{929F91F7-8289-4D40-EAE2-DB3EB32C6944}"/>
                  </a:ext>
                </a:extLst>
              </p:cNvPr>
              <p:cNvSpPr/>
              <p:nvPr/>
            </p:nvSpPr>
            <p:spPr>
              <a:xfrm>
                <a:off x="7471455" y="1001410"/>
                <a:ext cx="85875" cy="62839"/>
              </a:xfrm>
              <a:custGeom>
                <a:avLst/>
                <a:gdLst/>
                <a:ahLst/>
                <a:cxnLst/>
                <a:rect l="l" t="t" r="r" b="b"/>
                <a:pathLst>
                  <a:path w="119271" h="87276" extrusionOk="0">
                    <a:moveTo>
                      <a:pt x="69379" y="34207"/>
                    </a:moveTo>
                    <a:cubicBezTo>
                      <a:pt x="44859" y="24753"/>
                      <a:pt x="17647" y="31830"/>
                      <a:pt x="0" y="43003"/>
                    </a:cubicBezTo>
                    <a:cubicBezTo>
                      <a:pt x="14025" y="9307"/>
                      <a:pt x="49875" y="-8237"/>
                      <a:pt x="81174" y="3790"/>
                    </a:cubicBezTo>
                    <a:cubicBezTo>
                      <a:pt x="112381" y="15809"/>
                      <a:pt x="127241" y="52885"/>
                      <a:pt x="114981" y="87277"/>
                    </a:cubicBezTo>
                    <a:cubicBezTo>
                      <a:pt x="109502" y="67206"/>
                      <a:pt x="93991" y="43662"/>
                      <a:pt x="69379" y="342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0" name="Google Shape;1020;p28">
                <a:extLst>
                  <a:ext uri="{FF2B5EF4-FFF2-40B4-BE49-F238E27FC236}">
                    <a16:creationId xmlns:a16="http://schemas.microsoft.com/office/drawing/2014/main" id="{8AFD58CB-D029-DED1-9AD1-C2B4E846CA59}"/>
                  </a:ext>
                </a:extLst>
              </p:cNvPr>
              <p:cNvSpPr/>
              <p:nvPr/>
            </p:nvSpPr>
            <p:spPr>
              <a:xfrm>
                <a:off x="7301148" y="967122"/>
                <a:ext cx="88672" cy="48729"/>
              </a:xfrm>
              <a:custGeom>
                <a:avLst/>
                <a:gdLst/>
                <a:ahLst/>
                <a:cxnLst/>
                <a:rect l="l" t="t" r="r" b="b"/>
                <a:pathLst>
                  <a:path w="123155" h="67679" extrusionOk="0">
                    <a:moveTo>
                      <a:pt x="62599" y="32610"/>
                    </a:moveTo>
                    <a:cubicBezTo>
                      <a:pt x="88883" y="33436"/>
                      <a:pt x="111359" y="50563"/>
                      <a:pt x="123155" y="67680"/>
                    </a:cubicBezTo>
                    <a:cubicBezTo>
                      <a:pt x="123340" y="31189"/>
                      <a:pt x="97149" y="1078"/>
                      <a:pt x="63714" y="29"/>
                    </a:cubicBezTo>
                    <a:cubicBezTo>
                      <a:pt x="30278" y="-1030"/>
                      <a:pt x="2136" y="27362"/>
                      <a:pt x="0" y="63788"/>
                    </a:cubicBezTo>
                    <a:cubicBezTo>
                      <a:pt x="12910" y="47451"/>
                      <a:pt x="36408" y="31774"/>
                      <a:pt x="62599" y="326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1" name="Google Shape;1021;p28">
                <a:extLst>
                  <a:ext uri="{FF2B5EF4-FFF2-40B4-BE49-F238E27FC236}">
                    <a16:creationId xmlns:a16="http://schemas.microsoft.com/office/drawing/2014/main" id="{73BAF9BF-4CB9-4C09-842E-16A9F86ACFB9}"/>
                  </a:ext>
                </a:extLst>
              </p:cNvPr>
              <p:cNvSpPr/>
              <p:nvPr/>
            </p:nvSpPr>
            <p:spPr>
              <a:xfrm>
                <a:off x="7344189" y="1036300"/>
                <a:ext cx="162734" cy="103643"/>
              </a:xfrm>
              <a:custGeom>
                <a:avLst/>
                <a:gdLst/>
                <a:ahLst/>
                <a:cxnLst/>
                <a:rect l="l" t="t" r="r" b="b"/>
                <a:pathLst>
                  <a:path w="226019" h="143949" extrusionOk="0">
                    <a:moveTo>
                      <a:pt x="4230" y="9"/>
                    </a:moveTo>
                    <a:cubicBezTo>
                      <a:pt x="3488" y="2628"/>
                      <a:pt x="2837" y="5276"/>
                      <a:pt x="2280" y="7987"/>
                    </a:cubicBezTo>
                    <a:cubicBezTo>
                      <a:pt x="-10165" y="69398"/>
                      <a:pt x="29586" y="129256"/>
                      <a:pt x="90977" y="141674"/>
                    </a:cubicBezTo>
                    <a:cubicBezTo>
                      <a:pt x="152462" y="154101"/>
                      <a:pt x="212274" y="114387"/>
                      <a:pt x="224720" y="52967"/>
                    </a:cubicBezTo>
                    <a:cubicBezTo>
                      <a:pt x="225276" y="50265"/>
                      <a:pt x="225648" y="47562"/>
                      <a:pt x="226019" y="44859"/>
                    </a:cubicBezTo>
                    <a:lnTo>
                      <a:pt x="423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2" name="Google Shape;1022;p28">
                <a:extLst>
                  <a:ext uri="{FF2B5EF4-FFF2-40B4-BE49-F238E27FC236}">
                    <a16:creationId xmlns:a16="http://schemas.microsoft.com/office/drawing/2014/main" id="{66B68B6F-0792-3751-FBB3-21F917C0C8B7}"/>
                  </a:ext>
                </a:extLst>
              </p:cNvPr>
              <p:cNvSpPr/>
              <p:nvPr/>
            </p:nvSpPr>
            <p:spPr>
              <a:xfrm>
                <a:off x="7364996" y="1090637"/>
                <a:ext cx="95826" cy="49239"/>
              </a:xfrm>
              <a:custGeom>
                <a:avLst/>
                <a:gdLst/>
                <a:ahLst/>
                <a:cxnLst/>
                <a:rect l="l" t="t" r="r" b="b"/>
                <a:pathLst>
                  <a:path w="133091" h="68387" extrusionOk="0">
                    <a:moveTo>
                      <a:pt x="0" y="30522"/>
                    </a:moveTo>
                    <a:cubicBezTo>
                      <a:pt x="15696" y="48168"/>
                      <a:pt x="37151" y="61060"/>
                      <a:pt x="62041" y="66112"/>
                    </a:cubicBezTo>
                    <a:cubicBezTo>
                      <a:pt x="87025" y="71164"/>
                      <a:pt x="111730" y="67598"/>
                      <a:pt x="133092" y="57456"/>
                    </a:cubicBezTo>
                    <a:cubicBezTo>
                      <a:pt x="126497" y="30011"/>
                      <a:pt x="104671" y="7461"/>
                      <a:pt x="75137" y="1498"/>
                    </a:cubicBezTo>
                    <a:cubicBezTo>
                      <a:pt x="45695" y="-4465"/>
                      <a:pt x="16810" y="7813"/>
                      <a:pt x="0" y="3052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3" name="Google Shape;1023;p28">
                <a:extLst>
                  <a:ext uri="{FF2B5EF4-FFF2-40B4-BE49-F238E27FC236}">
                    <a16:creationId xmlns:a16="http://schemas.microsoft.com/office/drawing/2014/main" id="{93E0CE0D-DA83-9D6F-FA76-B76E21C30989}"/>
                  </a:ext>
                </a:extLst>
              </p:cNvPr>
              <p:cNvSpPr/>
              <p:nvPr/>
            </p:nvSpPr>
            <p:spPr>
              <a:xfrm>
                <a:off x="7359654" y="1038811"/>
                <a:ext cx="134811" cy="44663"/>
              </a:xfrm>
              <a:custGeom>
                <a:avLst/>
                <a:gdLst/>
                <a:ahLst/>
                <a:cxnLst/>
                <a:rect l="l" t="t" r="r" b="b"/>
                <a:pathLst>
                  <a:path w="187238" h="62032" extrusionOk="0">
                    <a:moveTo>
                      <a:pt x="85539" y="59135"/>
                    </a:moveTo>
                    <a:cubicBezTo>
                      <a:pt x="125011" y="67140"/>
                      <a:pt x="162998" y="58076"/>
                      <a:pt x="187239" y="37884"/>
                    </a:cubicBezTo>
                    <a:lnTo>
                      <a:pt x="0" y="0"/>
                    </a:lnTo>
                    <a:cubicBezTo>
                      <a:pt x="14488" y="28040"/>
                      <a:pt x="45974" y="51129"/>
                      <a:pt x="85539" y="5913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4" name="Google Shape;1024;p28">
              <a:extLst>
                <a:ext uri="{FF2B5EF4-FFF2-40B4-BE49-F238E27FC236}">
                  <a16:creationId xmlns:a16="http://schemas.microsoft.com/office/drawing/2014/main" id="{56C98AAD-882C-058A-88EE-A2A9676A4C91}"/>
                </a:ext>
              </a:extLst>
            </p:cNvPr>
            <p:cNvGrpSpPr/>
            <p:nvPr/>
          </p:nvGrpSpPr>
          <p:grpSpPr>
            <a:xfrm>
              <a:off x="7526182" y="4022533"/>
              <a:ext cx="431672" cy="431681"/>
              <a:chOff x="7526182" y="4022533"/>
              <a:chExt cx="431672" cy="431681"/>
            </a:xfrm>
          </p:grpSpPr>
          <p:sp>
            <p:nvSpPr>
              <p:cNvPr id="1025" name="Google Shape;1025;p28">
                <a:extLst>
                  <a:ext uri="{FF2B5EF4-FFF2-40B4-BE49-F238E27FC236}">
                    <a16:creationId xmlns:a16="http://schemas.microsoft.com/office/drawing/2014/main" id="{138F60BB-5E44-6FDA-D2FB-598832D581B7}"/>
                  </a:ext>
                </a:extLst>
              </p:cNvPr>
              <p:cNvSpPr/>
              <p:nvPr/>
            </p:nvSpPr>
            <p:spPr>
              <a:xfrm>
                <a:off x="7526182" y="4022533"/>
                <a:ext cx="431672" cy="431681"/>
              </a:xfrm>
              <a:custGeom>
                <a:avLst/>
                <a:gdLst/>
                <a:ahLst/>
                <a:cxnLst/>
                <a:rect l="l" t="t" r="r" b="b"/>
                <a:pathLst>
                  <a:path w="361716" h="361724" extrusionOk="0">
                    <a:moveTo>
                      <a:pt x="350822" y="119288"/>
                    </a:moveTo>
                    <a:cubicBezTo>
                      <a:pt x="316830" y="25399"/>
                      <a:pt x="213179" y="-23148"/>
                      <a:pt x="119281" y="10854"/>
                    </a:cubicBezTo>
                    <a:cubicBezTo>
                      <a:pt x="25383" y="44866"/>
                      <a:pt x="-23192" y="148544"/>
                      <a:pt x="10894" y="242442"/>
                    </a:cubicBezTo>
                    <a:cubicBezTo>
                      <a:pt x="44887" y="336331"/>
                      <a:pt x="148537" y="384877"/>
                      <a:pt x="242435" y="350866"/>
                    </a:cubicBezTo>
                    <a:cubicBezTo>
                      <a:pt x="336334" y="316854"/>
                      <a:pt x="384908" y="213176"/>
                      <a:pt x="350822" y="11928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26" name="Google Shape;1026;p28">
                <a:extLst>
                  <a:ext uri="{FF2B5EF4-FFF2-40B4-BE49-F238E27FC236}">
                    <a16:creationId xmlns:a16="http://schemas.microsoft.com/office/drawing/2014/main" id="{68648EC4-B4B0-D1C7-3AA8-62D4DCD03BBC}"/>
                  </a:ext>
                </a:extLst>
              </p:cNvPr>
              <p:cNvGrpSpPr/>
              <p:nvPr/>
            </p:nvGrpSpPr>
            <p:grpSpPr>
              <a:xfrm>
                <a:off x="7589451" y="4123947"/>
                <a:ext cx="302212" cy="225341"/>
                <a:chOff x="7589451" y="4123947"/>
                <a:chExt cx="302212" cy="225341"/>
              </a:xfrm>
            </p:grpSpPr>
            <p:sp>
              <p:nvSpPr>
                <p:cNvPr id="1027" name="Google Shape;1027;p28">
                  <a:extLst>
                    <a:ext uri="{FF2B5EF4-FFF2-40B4-BE49-F238E27FC236}">
                      <a16:creationId xmlns:a16="http://schemas.microsoft.com/office/drawing/2014/main" id="{7EE02120-9970-AE7C-DAE2-E3D0A22D5802}"/>
                    </a:ext>
                  </a:extLst>
                </p:cNvPr>
                <p:cNvSpPr/>
                <p:nvPr/>
              </p:nvSpPr>
              <p:spPr>
                <a:xfrm>
                  <a:off x="7589451" y="4189335"/>
                  <a:ext cx="101169" cy="62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774" h="52695" extrusionOk="0">
                      <a:moveTo>
                        <a:pt x="38800" y="22845"/>
                      </a:moveTo>
                      <a:cubicBezTo>
                        <a:pt x="56725" y="19771"/>
                        <a:pt x="74372" y="28315"/>
                        <a:pt x="84774" y="38309"/>
                      </a:cubicBezTo>
                      <a:cubicBezTo>
                        <a:pt x="79852" y="13483"/>
                        <a:pt x="57840" y="-3346"/>
                        <a:pt x="34992" y="564"/>
                      </a:cubicBezTo>
                      <a:cubicBezTo>
                        <a:pt x="12052" y="4474"/>
                        <a:pt x="-3088" y="27647"/>
                        <a:pt x="535" y="52696"/>
                      </a:cubicBezTo>
                      <a:cubicBezTo>
                        <a:pt x="7036" y="39814"/>
                        <a:pt x="20782" y="25919"/>
                        <a:pt x="38800" y="2284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8" name="Google Shape;1028;p28">
                  <a:extLst>
                    <a:ext uri="{FF2B5EF4-FFF2-40B4-BE49-F238E27FC236}">
                      <a16:creationId xmlns:a16="http://schemas.microsoft.com/office/drawing/2014/main" id="{F2709C4A-39DC-8AA3-5272-8326242FEC4B}"/>
                    </a:ext>
                  </a:extLst>
                </p:cNvPr>
                <p:cNvSpPr/>
                <p:nvPr/>
              </p:nvSpPr>
              <p:spPr>
                <a:xfrm>
                  <a:off x="7771727" y="4123947"/>
                  <a:ext cx="95562" cy="78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75" h="66197" extrusionOk="0">
                      <a:moveTo>
                        <a:pt x="31687" y="24886"/>
                      </a:moveTo>
                      <a:cubicBezTo>
                        <a:pt x="15898" y="34035"/>
                        <a:pt x="7818" y="51857"/>
                        <a:pt x="6239" y="66198"/>
                      </a:cubicBezTo>
                      <a:cubicBezTo>
                        <a:pt x="-5928" y="43982"/>
                        <a:pt x="202" y="16973"/>
                        <a:pt x="20264" y="5326"/>
                      </a:cubicBezTo>
                      <a:cubicBezTo>
                        <a:pt x="40324" y="-6320"/>
                        <a:pt x="66887" y="1779"/>
                        <a:pt x="80075" y="23326"/>
                      </a:cubicBezTo>
                      <a:cubicBezTo>
                        <a:pt x="66887" y="17595"/>
                        <a:pt x="47383" y="15729"/>
                        <a:pt x="31687" y="2488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9" name="Google Shape;1029;p28">
                  <a:extLst>
                    <a:ext uri="{FF2B5EF4-FFF2-40B4-BE49-F238E27FC236}">
                      <a16:creationId xmlns:a16="http://schemas.microsoft.com/office/drawing/2014/main" id="{80D702FF-CE3D-20B3-7BDE-2709247F10C6}"/>
                    </a:ext>
                  </a:extLst>
                </p:cNvPr>
                <p:cNvSpPr/>
                <p:nvPr/>
              </p:nvSpPr>
              <p:spPr>
                <a:xfrm>
                  <a:off x="7784098" y="4177104"/>
                  <a:ext cx="107565" cy="107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33" h="90146" extrusionOk="0">
                      <a:moveTo>
                        <a:pt x="87437" y="29725"/>
                      </a:moveTo>
                      <a:cubicBezTo>
                        <a:pt x="78985" y="6330"/>
                        <a:pt x="53165" y="-5772"/>
                        <a:pt x="29760" y="2708"/>
                      </a:cubicBezTo>
                      <a:cubicBezTo>
                        <a:pt x="6355" y="11178"/>
                        <a:pt x="-5811" y="37016"/>
                        <a:pt x="2734" y="60421"/>
                      </a:cubicBezTo>
                      <a:cubicBezTo>
                        <a:pt x="11185" y="83817"/>
                        <a:pt x="37005" y="95918"/>
                        <a:pt x="60410" y="87439"/>
                      </a:cubicBezTo>
                      <a:cubicBezTo>
                        <a:pt x="83815" y="78968"/>
                        <a:pt x="95889" y="53130"/>
                        <a:pt x="87437" y="2972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0" name="Google Shape;1030;p28">
                  <a:extLst>
                    <a:ext uri="{FF2B5EF4-FFF2-40B4-BE49-F238E27FC236}">
                      <a16:creationId xmlns:a16="http://schemas.microsoft.com/office/drawing/2014/main" id="{9EE9D4E1-8E5B-CF8E-74AA-6967D45A82CB}"/>
                    </a:ext>
                  </a:extLst>
                </p:cNvPr>
                <p:cNvSpPr/>
                <p:nvPr/>
              </p:nvSpPr>
              <p:spPr>
                <a:xfrm>
                  <a:off x="7655806" y="4221275"/>
                  <a:ext cx="187521" cy="113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132" h="95434" extrusionOk="0">
                      <a:moveTo>
                        <a:pt x="99595" y="90019"/>
                      </a:moveTo>
                      <a:cubicBezTo>
                        <a:pt x="63467" y="103124"/>
                        <a:pt x="24737" y="91979"/>
                        <a:pt x="1146" y="61617"/>
                      </a:cubicBezTo>
                      <a:cubicBezTo>
                        <a:pt x="-711" y="59295"/>
                        <a:pt x="-247" y="55961"/>
                        <a:pt x="2075" y="54150"/>
                      </a:cubicBezTo>
                      <a:cubicBezTo>
                        <a:pt x="4397" y="52348"/>
                        <a:pt x="7741" y="52766"/>
                        <a:pt x="9505" y="55079"/>
                      </a:cubicBezTo>
                      <a:cubicBezTo>
                        <a:pt x="30310" y="81735"/>
                        <a:pt x="64210" y="91515"/>
                        <a:pt x="95974" y="80016"/>
                      </a:cubicBezTo>
                      <a:cubicBezTo>
                        <a:pt x="127738" y="68509"/>
                        <a:pt x="147520" y="39262"/>
                        <a:pt x="146405" y="5501"/>
                      </a:cubicBezTo>
                      <a:cubicBezTo>
                        <a:pt x="146313" y="2567"/>
                        <a:pt x="148635" y="105"/>
                        <a:pt x="151514" y="3"/>
                      </a:cubicBezTo>
                      <a:cubicBezTo>
                        <a:pt x="154486" y="-99"/>
                        <a:pt x="156900" y="2204"/>
                        <a:pt x="157086" y="5139"/>
                      </a:cubicBezTo>
                      <a:cubicBezTo>
                        <a:pt x="158293" y="43590"/>
                        <a:pt x="135817" y="76905"/>
                        <a:pt x="99595" y="9001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1" name="Google Shape;1031;p28">
                  <a:extLst>
                    <a:ext uri="{FF2B5EF4-FFF2-40B4-BE49-F238E27FC236}">
                      <a16:creationId xmlns:a16="http://schemas.microsoft.com/office/drawing/2014/main" id="{3E5C77F4-4371-CA1D-9961-591DE6751BED}"/>
                    </a:ext>
                  </a:extLst>
                </p:cNvPr>
                <p:cNvSpPr/>
                <p:nvPr/>
              </p:nvSpPr>
              <p:spPr>
                <a:xfrm>
                  <a:off x="7605694" y="4241708"/>
                  <a:ext cx="107618" cy="107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8" h="90146" extrusionOk="0">
                      <a:moveTo>
                        <a:pt x="87492" y="29725"/>
                      </a:moveTo>
                      <a:cubicBezTo>
                        <a:pt x="78948" y="6330"/>
                        <a:pt x="53128" y="-5772"/>
                        <a:pt x="29723" y="2708"/>
                      </a:cubicBezTo>
                      <a:cubicBezTo>
                        <a:pt x="6319" y="11178"/>
                        <a:pt x="-5755" y="37016"/>
                        <a:pt x="2696" y="60421"/>
                      </a:cubicBezTo>
                      <a:cubicBezTo>
                        <a:pt x="11241" y="83817"/>
                        <a:pt x="37061" y="95919"/>
                        <a:pt x="60466" y="87439"/>
                      </a:cubicBezTo>
                      <a:cubicBezTo>
                        <a:pt x="83777" y="78959"/>
                        <a:pt x="95945" y="53130"/>
                        <a:pt x="87492" y="2972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204175ED-0351-C8AC-4A16-7FDE1C588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420" y="1400288"/>
            <a:ext cx="2699323" cy="27125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720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4">
          <a:extLst>
            <a:ext uri="{FF2B5EF4-FFF2-40B4-BE49-F238E27FC236}">
              <a16:creationId xmlns:a16="http://schemas.microsoft.com/office/drawing/2014/main" id="{096DBB0F-986E-C49C-6826-82A6BD211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28">
            <a:extLst>
              <a:ext uri="{FF2B5EF4-FFF2-40B4-BE49-F238E27FC236}">
                <a16:creationId xmlns:a16="http://schemas.microsoft.com/office/drawing/2014/main" id="{68F41416-29E1-294C-36E5-653CC924EF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633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dirty="0"/>
              <a:t>10.-</a:t>
            </a:r>
            <a:r>
              <a:rPr lang="es-CL" sz="2800" dirty="0"/>
              <a:t>Tarde de fotografía</a:t>
            </a:r>
            <a:endParaRPr dirty="0"/>
          </a:p>
        </p:txBody>
      </p:sp>
      <p:sp>
        <p:nvSpPr>
          <p:cNvPr id="997" name="Google Shape;997;p28">
            <a:extLst>
              <a:ext uri="{FF2B5EF4-FFF2-40B4-BE49-F238E27FC236}">
                <a16:creationId xmlns:a16="http://schemas.microsoft.com/office/drawing/2014/main" id="{9C36B2AD-A8D2-9E49-5D37-C1E542752DF6}"/>
              </a:ext>
            </a:extLst>
          </p:cNvPr>
          <p:cNvSpPr txBox="1"/>
          <p:nvPr/>
        </p:nvSpPr>
        <p:spPr>
          <a:xfrm>
            <a:off x="3906086" y="1114411"/>
            <a:ext cx="4334494" cy="3414108"/>
          </a:xfrm>
          <a:prstGeom prst="rect">
            <a:avLst/>
          </a:prstGeom>
          <a:solidFill>
            <a:srgbClr val="2DC342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Salgan juntos a un parque, playa o a un entorno natural y tomen fotos de todo lo que les llame la atención. Pueden hacer un concurso sobre quién toma la foto más creativa, o hacer un álbum digital con sus mejores fotos.</a:t>
            </a:r>
          </a:p>
        </p:txBody>
      </p:sp>
      <p:grpSp>
        <p:nvGrpSpPr>
          <p:cNvPr id="1002" name="Google Shape;1002;p28">
            <a:extLst>
              <a:ext uri="{FF2B5EF4-FFF2-40B4-BE49-F238E27FC236}">
                <a16:creationId xmlns:a16="http://schemas.microsoft.com/office/drawing/2014/main" id="{74C6C152-221F-D229-4225-A4D193B419F2}"/>
              </a:ext>
            </a:extLst>
          </p:cNvPr>
          <p:cNvGrpSpPr/>
          <p:nvPr/>
        </p:nvGrpSpPr>
        <p:grpSpPr>
          <a:xfrm>
            <a:off x="720008" y="1536217"/>
            <a:ext cx="344608" cy="346322"/>
            <a:chOff x="4979184" y="993907"/>
            <a:chExt cx="235759" cy="236931"/>
          </a:xfrm>
        </p:grpSpPr>
        <p:sp>
          <p:nvSpPr>
            <p:cNvPr id="1003" name="Google Shape;1003;p28">
              <a:extLst>
                <a:ext uri="{FF2B5EF4-FFF2-40B4-BE49-F238E27FC236}">
                  <a16:creationId xmlns:a16="http://schemas.microsoft.com/office/drawing/2014/main" id="{71E8B9D7-E9B3-B42B-6CC7-2BA0E7C296CD}"/>
                </a:ext>
              </a:extLst>
            </p:cNvPr>
            <p:cNvSpPr/>
            <p:nvPr/>
          </p:nvSpPr>
          <p:spPr>
            <a:xfrm>
              <a:off x="4979184" y="1051898"/>
              <a:ext cx="177134" cy="178940"/>
            </a:xfrm>
            <a:custGeom>
              <a:avLst/>
              <a:gdLst/>
              <a:ahLst/>
              <a:cxnLst/>
              <a:rect l="l" t="t" r="r" b="b"/>
              <a:pathLst>
                <a:path w="246020" h="248528" extrusionOk="0">
                  <a:moveTo>
                    <a:pt x="77691" y="118882"/>
                  </a:moveTo>
                  <a:lnTo>
                    <a:pt x="31225" y="30213"/>
                  </a:lnTo>
                  <a:lnTo>
                    <a:pt x="116486" y="79177"/>
                  </a:lnTo>
                  <a:lnTo>
                    <a:pt x="149940" y="0"/>
                  </a:lnTo>
                  <a:lnTo>
                    <a:pt x="150906" y="91168"/>
                  </a:lnTo>
                  <a:lnTo>
                    <a:pt x="246020" y="93044"/>
                  </a:lnTo>
                  <a:lnTo>
                    <a:pt x="156924" y="130204"/>
                  </a:lnTo>
                  <a:lnTo>
                    <a:pt x="215566" y="209000"/>
                  </a:lnTo>
                  <a:lnTo>
                    <a:pt x="126693" y="165264"/>
                  </a:lnTo>
                  <a:lnTo>
                    <a:pt x="104263" y="248528"/>
                  </a:lnTo>
                  <a:lnTo>
                    <a:pt x="91131" y="158772"/>
                  </a:lnTo>
                  <a:lnTo>
                    <a:pt x="0" y="158540"/>
                  </a:lnTo>
                  <a:lnTo>
                    <a:pt x="77691" y="11888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28">
              <a:extLst>
                <a:ext uri="{FF2B5EF4-FFF2-40B4-BE49-F238E27FC236}">
                  <a16:creationId xmlns:a16="http://schemas.microsoft.com/office/drawing/2014/main" id="{37D42476-BCE2-E4F7-0854-F0735C37824B}"/>
                </a:ext>
              </a:extLst>
            </p:cNvPr>
            <p:cNvSpPr/>
            <p:nvPr/>
          </p:nvSpPr>
          <p:spPr>
            <a:xfrm>
              <a:off x="5167037" y="1168095"/>
              <a:ext cx="47906" cy="48902"/>
            </a:xfrm>
            <a:custGeom>
              <a:avLst/>
              <a:gdLst/>
              <a:ahLst/>
              <a:cxnLst/>
              <a:rect l="l" t="t" r="r" b="b"/>
              <a:pathLst>
                <a:path w="66536" h="67920" extrusionOk="0">
                  <a:moveTo>
                    <a:pt x="28253" y="22708"/>
                  </a:moveTo>
                  <a:lnTo>
                    <a:pt x="43940" y="0"/>
                  </a:lnTo>
                  <a:lnTo>
                    <a:pt x="42918" y="27092"/>
                  </a:lnTo>
                  <a:lnTo>
                    <a:pt x="66536" y="25104"/>
                  </a:lnTo>
                  <a:lnTo>
                    <a:pt x="44395" y="37030"/>
                  </a:lnTo>
                  <a:lnTo>
                    <a:pt x="56134" y="60490"/>
                  </a:lnTo>
                  <a:lnTo>
                    <a:pt x="35646" y="43503"/>
                  </a:lnTo>
                  <a:lnTo>
                    <a:pt x="23925" y="67920"/>
                  </a:lnTo>
                  <a:lnTo>
                    <a:pt x="23210" y="40615"/>
                  </a:lnTo>
                  <a:lnTo>
                    <a:pt x="0" y="45816"/>
                  </a:lnTo>
                  <a:lnTo>
                    <a:pt x="20238" y="31104"/>
                  </a:lnTo>
                  <a:lnTo>
                    <a:pt x="8610" y="8823"/>
                  </a:lnTo>
                  <a:lnTo>
                    <a:pt x="28253" y="2270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28">
              <a:extLst>
                <a:ext uri="{FF2B5EF4-FFF2-40B4-BE49-F238E27FC236}">
                  <a16:creationId xmlns:a16="http://schemas.microsoft.com/office/drawing/2014/main" id="{74A7702B-7F1C-2F4E-4F98-EAA37D8744AD}"/>
                </a:ext>
              </a:extLst>
            </p:cNvPr>
            <p:cNvSpPr/>
            <p:nvPr/>
          </p:nvSpPr>
          <p:spPr>
            <a:xfrm>
              <a:off x="5003909" y="993907"/>
              <a:ext cx="31476" cy="32138"/>
            </a:xfrm>
            <a:custGeom>
              <a:avLst/>
              <a:gdLst/>
              <a:ahLst/>
              <a:cxnLst/>
              <a:rect l="l" t="t" r="r" b="b"/>
              <a:pathLst>
                <a:path w="43716" h="44636" extrusionOk="0">
                  <a:moveTo>
                    <a:pt x="18566" y="14925"/>
                  </a:moveTo>
                  <a:lnTo>
                    <a:pt x="28875" y="0"/>
                  </a:lnTo>
                  <a:lnTo>
                    <a:pt x="28197" y="17804"/>
                  </a:lnTo>
                  <a:lnTo>
                    <a:pt x="43717" y="16504"/>
                  </a:lnTo>
                  <a:lnTo>
                    <a:pt x="29172" y="24334"/>
                  </a:lnTo>
                  <a:lnTo>
                    <a:pt x="36881" y="39751"/>
                  </a:lnTo>
                  <a:lnTo>
                    <a:pt x="23423" y="28587"/>
                  </a:lnTo>
                  <a:lnTo>
                    <a:pt x="15715" y="44636"/>
                  </a:lnTo>
                  <a:lnTo>
                    <a:pt x="15250" y="26693"/>
                  </a:lnTo>
                  <a:lnTo>
                    <a:pt x="0" y="30111"/>
                  </a:lnTo>
                  <a:lnTo>
                    <a:pt x="13300" y="20442"/>
                  </a:lnTo>
                  <a:lnTo>
                    <a:pt x="5656" y="5805"/>
                  </a:lnTo>
                  <a:lnTo>
                    <a:pt x="18566" y="1492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6" name="Google Shape;1006;p28">
            <a:extLst>
              <a:ext uri="{FF2B5EF4-FFF2-40B4-BE49-F238E27FC236}">
                <a16:creationId xmlns:a16="http://schemas.microsoft.com/office/drawing/2014/main" id="{AA6E75AB-E18A-0C5B-1D40-EF713B7E9D55}"/>
              </a:ext>
            </a:extLst>
          </p:cNvPr>
          <p:cNvGrpSpPr/>
          <p:nvPr/>
        </p:nvGrpSpPr>
        <p:grpSpPr>
          <a:xfrm>
            <a:off x="7939120" y="381285"/>
            <a:ext cx="760103" cy="760076"/>
            <a:chOff x="6416034" y="715105"/>
            <a:chExt cx="540845" cy="540825"/>
          </a:xfrm>
        </p:grpSpPr>
        <p:sp>
          <p:nvSpPr>
            <p:cNvPr id="1007" name="Google Shape;1007;p28">
              <a:extLst>
                <a:ext uri="{FF2B5EF4-FFF2-40B4-BE49-F238E27FC236}">
                  <a16:creationId xmlns:a16="http://schemas.microsoft.com/office/drawing/2014/main" id="{4E9F41D2-227B-00C4-F59C-BE58DE3AB47F}"/>
                </a:ext>
              </a:extLst>
            </p:cNvPr>
            <p:cNvSpPr/>
            <p:nvPr/>
          </p:nvSpPr>
          <p:spPr>
            <a:xfrm>
              <a:off x="6416034" y="715105"/>
              <a:ext cx="540845" cy="540825"/>
            </a:xfrm>
            <a:custGeom>
              <a:avLst/>
              <a:gdLst/>
              <a:ahLst/>
              <a:cxnLst/>
              <a:rect l="l" t="t" r="r" b="b"/>
              <a:pathLst>
                <a:path w="751173" h="751146" extrusionOk="0">
                  <a:moveTo>
                    <a:pt x="744846" y="443963"/>
                  </a:moveTo>
                  <a:cubicBezTo>
                    <a:pt x="782553" y="240043"/>
                    <a:pt x="647882" y="44120"/>
                    <a:pt x="443926" y="6348"/>
                  </a:cubicBezTo>
                  <a:cubicBezTo>
                    <a:pt x="240062" y="-31425"/>
                    <a:pt x="44121" y="103264"/>
                    <a:pt x="6348" y="307184"/>
                  </a:cubicBezTo>
                  <a:cubicBezTo>
                    <a:pt x="-31425" y="511103"/>
                    <a:pt x="103255" y="707026"/>
                    <a:pt x="307211" y="744799"/>
                  </a:cubicBezTo>
                  <a:cubicBezTo>
                    <a:pt x="511075" y="782572"/>
                    <a:pt x="707045" y="647883"/>
                    <a:pt x="744846" y="4439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28">
              <a:extLst>
                <a:ext uri="{FF2B5EF4-FFF2-40B4-BE49-F238E27FC236}">
                  <a16:creationId xmlns:a16="http://schemas.microsoft.com/office/drawing/2014/main" id="{B8D282A1-91D1-E7F3-1DD4-4A068B1AEE4F}"/>
                </a:ext>
              </a:extLst>
            </p:cNvPr>
            <p:cNvSpPr/>
            <p:nvPr/>
          </p:nvSpPr>
          <p:spPr>
            <a:xfrm>
              <a:off x="6544972" y="940815"/>
              <a:ext cx="284814" cy="178988"/>
            </a:xfrm>
            <a:custGeom>
              <a:avLst/>
              <a:gdLst/>
              <a:ahLst/>
              <a:cxnLst/>
              <a:rect l="l" t="t" r="r" b="b"/>
              <a:pathLst>
                <a:path w="395575" h="248594" extrusionOk="0">
                  <a:moveTo>
                    <a:pt x="6515" y="0"/>
                  </a:moveTo>
                  <a:cubicBezTo>
                    <a:pt x="5308" y="4597"/>
                    <a:pt x="4193" y="9250"/>
                    <a:pt x="3358" y="14006"/>
                  </a:cubicBezTo>
                  <a:cubicBezTo>
                    <a:pt x="-16611" y="121752"/>
                    <a:pt x="54532" y="225281"/>
                    <a:pt x="162269" y="245240"/>
                  </a:cubicBezTo>
                  <a:cubicBezTo>
                    <a:pt x="270006" y="265200"/>
                    <a:pt x="373563" y="194028"/>
                    <a:pt x="393532" y="86282"/>
                  </a:cubicBezTo>
                  <a:cubicBezTo>
                    <a:pt x="394368" y="81536"/>
                    <a:pt x="395018" y="76800"/>
                    <a:pt x="395575" y="72072"/>
                  </a:cubicBezTo>
                  <a:lnTo>
                    <a:pt x="6515" y="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28">
              <a:extLst>
                <a:ext uri="{FF2B5EF4-FFF2-40B4-BE49-F238E27FC236}">
                  <a16:creationId xmlns:a16="http://schemas.microsoft.com/office/drawing/2014/main" id="{E4A41BFE-06AC-58A1-797B-97C9949E68B4}"/>
                </a:ext>
              </a:extLst>
            </p:cNvPr>
            <p:cNvSpPr/>
            <p:nvPr/>
          </p:nvSpPr>
          <p:spPr>
            <a:xfrm>
              <a:off x="6582851" y="1034043"/>
              <a:ext cx="168180" cy="85635"/>
            </a:xfrm>
            <a:custGeom>
              <a:avLst/>
              <a:gdLst/>
              <a:ahLst/>
              <a:cxnLst/>
              <a:rect l="l" t="t" r="r" b="b"/>
              <a:pathLst>
                <a:path w="233584" h="118938" extrusionOk="0">
                  <a:moveTo>
                    <a:pt x="0" y="55131"/>
                  </a:moveTo>
                  <a:cubicBezTo>
                    <a:pt x="28049" y="85539"/>
                    <a:pt x="65756" y="107467"/>
                    <a:pt x="109594" y="115585"/>
                  </a:cubicBezTo>
                  <a:cubicBezTo>
                    <a:pt x="153432" y="123702"/>
                    <a:pt x="196527" y="116746"/>
                    <a:pt x="233584" y="98403"/>
                  </a:cubicBezTo>
                  <a:cubicBezTo>
                    <a:pt x="221232" y="50599"/>
                    <a:pt x="182316" y="11795"/>
                    <a:pt x="130585" y="2210"/>
                  </a:cubicBezTo>
                  <a:cubicBezTo>
                    <a:pt x="78853" y="-7374"/>
                    <a:pt x="28699" y="14935"/>
                    <a:pt x="0" y="551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28">
              <a:extLst>
                <a:ext uri="{FF2B5EF4-FFF2-40B4-BE49-F238E27FC236}">
                  <a16:creationId xmlns:a16="http://schemas.microsoft.com/office/drawing/2014/main" id="{57D8A14A-B294-2C8E-BD8A-ACE2B55CDE93}"/>
                </a:ext>
              </a:extLst>
            </p:cNvPr>
            <p:cNvSpPr/>
            <p:nvPr/>
          </p:nvSpPr>
          <p:spPr>
            <a:xfrm>
              <a:off x="6571363" y="944836"/>
              <a:ext cx="236590" cy="75766"/>
            </a:xfrm>
            <a:custGeom>
              <a:avLst/>
              <a:gdLst/>
              <a:ahLst/>
              <a:cxnLst/>
              <a:rect l="l" t="t" r="r" b="b"/>
              <a:pathLst>
                <a:path w="328597" h="105231" extrusionOk="0">
                  <a:moveTo>
                    <a:pt x="151296" y="100957"/>
                  </a:moveTo>
                  <a:cubicBezTo>
                    <a:pt x="220675" y="113811"/>
                    <a:pt x="286710" y="96880"/>
                    <a:pt x="328598" y="60871"/>
                  </a:cubicBezTo>
                  <a:lnTo>
                    <a:pt x="0" y="0"/>
                  </a:lnTo>
                  <a:cubicBezTo>
                    <a:pt x="26191" y="48621"/>
                    <a:pt x="81825" y="88093"/>
                    <a:pt x="151296" y="1009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28">
              <a:extLst>
                <a:ext uri="{FF2B5EF4-FFF2-40B4-BE49-F238E27FC236}">
                  <a16:creationId xmlns:a16="http://schemas.microsoft.com/office/drawing/2014/main" id="{632C9482-2467-A84F-CCB1-46D6115E81D4}"/>
                </a:ext>
              </a:extLst>
            </p:cNvPr>
            <p:cNvSpPr/>
            <p:nvPr/>
          </p:nvSpPr>
          <p:spPr>
            <a:xfrm>
              <a:off x="6559085" y="845554"/>
              <a:ext cx="39527" cy="71490"/>
            </a:xfrm>
            <a:custGeom>
              <a:avLst/>
              <a:gdLst/>
              <a:ahLst/>
              <a:cxnLst/>
              <a:rect l="l" t="t" r="r" b="b"/>
              <a:pathLst>
                <a:path w="54898" h="99291" extrusionOk="0">
                  <a:moveTo>
                    <a:pt x="53296" y="54438"/>
                  </a:moveTo>
                  <a:cubicBezTo>
                    <a:pt x="48282" y="81725"/>
                    <a:pt x="32585" y="101703"/>
                    <a:pt x="18283" y="99056"/>
                  </a:cubicBezTo>
                  <a:cubicBezTo>
                    <a:pt x="3979" y="96409"/>
                    <a:pt x="-3451" y="72140"/>
                    <a:pt x="1565" y="44853"/>
                  </a:cubicBezTo>
                  <a:cubicBezTo>
                    <a:pt x="6673" y="17566"/>
                    <a:pt x="22369" y="-2412"/>
                    <a:pt x="36579" y="235"/>
                  </a:cubicBezTo>
                  <a:cubicBezTo>
                    <a:pt x="50882" y="2882"/>
                    <a:pt x="58405" y="27151"/>
                    <a:pt x="53296" y="544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28">
              <a:extLst>
                <a:ext uri="{FF2B5EF4-FFF2-40B4-BE49-F238E27FC236}">
                  <a16:creationId xmlns:a16="http://schemas.microsoft.com/office/drawing/2014/main" id="{4BDF67BD-891C-9028-FF85-312603C2BE54}"/>
                </a:ext>
              </a:extLst>
            </p:cNvPr>
            <p:cNvSpPr/>
            <p:nvPr/>
          </p:nvSpPr>
          <p:spPr>
            <a:xfrm>
              <a:off x="6797916" y="889787"/>
              <a:ext cx="39527" cy="71490"/>
            </a:xfrm>
            <a:custGeom>
              <a:avLst/>
              <a:gdLst/>
              <a:ahLst/>
              <a:cxnLst/>
              <a:rect l="l" t="t" r="r" b="b"/>
              <a:pathLst>
                <a:path w="54898" h="99291" extrusionOk="0">
                  <a:moveTo>
                    <a:pt x="53297" y="54438"/>
                  </a:moveTo>
                  <a:cubicBezTo>
                    <a:pt x="48282" y="81725"/>
                    <a:pt x="32586" y="101703"/>
                    <a:pt x="18283" y="99056"/>
                  </a:cubicBezTo>
                  <a:cubicBezTo>
                    <a:pt x="3979" y="96409"/>
                    <a:pt x="-3451" y="72140"/>
                    <a:pt x="1565" y="44853"/>
                  </a:cubicBezTo>
                  <a:cubicBezTo>
                    <a:pt x="6673" y="17566"/>
                    <a:pt x="22276" y="-2412"/>
                    <a:pt x="36580" y="235"/>
                  </a:cubicBezTo>
                  <a:cubicBezTo>
                    <a:pt x="50882" y="2882"/>
                    <a:pt x="58406" y="27151"/>
                    <a:pt x="53297" y="544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6" name="Google Shape;1016;p28">
            <a:extLst>
              <a:ext uri="{FF2B5EF4-FFF2-40B4-BE49-F238E27FC236}">
                <a16:creationId xmlns:a16="http://schemas.microsoft.com/office/drawing/2014/main" id="{DFFFBD3C-FF62-48DF-30AB-4187BE5668A0}"/>
              </a:ext>
            </a:extLst>
          </p:cNvPr>
          <p:cNvGrpSpPr/>
          <p:nvPr/>
        </p:nvGrpSpPr>
        <p:grpSpPr>
          <a:xfrm>
            <a:off x="7681204" y="4201764"/>
            <a:ext cx="1365664" cy="941736"/>
            <a:chOff x="7526182" y="4022533"/>
            <a:chExt cx="1365664" cy="941736"/>
          </a:xfrm>
        </p:grpSpPr>
        <p:grpSp>
          <p:nvGrpSpPr>
            <p:cNvPr id="1017" name="Google Shape;1017;p28">
              <a:extLst>
                <a:ext uri="{FF2B5EF4-FFF2-40B4-BE49-F238E27FC236}">
                  <a16:creationId xmlns:a16="http://schemas.microsoft.com/office/drawing/2014/main" id="{C2945B52-778C-C157-AE4E-B0820B5CA121}"/>
                </a:ext>
              </a:extLst>
            </p:cNvPr>
            <p:cNvGrpSpPr/>
            <p:nvPr/>
          </p:nvGrpSpPr>
          <p:grpSpPr>
            <a:xfrm>
              <a:off x="8131737" y="4204159"/>
              <a:ext cx="760109" cy="760109"/>
              <a:chOff x="7235107" y="875577"/>
              <a:chExt cx="376758" cy="376758"/>
            </a:xfrm>
          </p:grpSpPr>
          <p:sp>
            <p:nvSpPr>
              <p:cNvPr id="1018" name="Google Shape;1018;p28">
                <a:extLst>
                  <a:ext uri="{FF2B5EF4-FFF2-40B4-BE49-F238E27FC236}">
                    <a16:creationId xmlns:a16="http://schemas.microsoft.com/office/drawing/2014/main" id="{EA87661B-E814-7F8D-5B1B-9CBBC4B6CF58}"/>
                  </a:ext>
                </a:extLst>
              </p:cNvPr>
              <p:cNvSpPr/>
              <p:nvPr/>
            </p:nvSpPr>
            <p:spPr>
              <a:xfrm>
                <a:off x="7235107" y="875577"/>
                <a:ext cx="376758" cy="376758"/>
              </a:xfrm>
              <a:custGeom>
                <a:avLst/>
                <a:gdLst/>
                <a:ahLst/>
                <a:cxnLst/>
                <a:rect l="l" t="t" r="r" b="b"/>
                <a:pathLst>
                  <a:path w="521464" h="521464" extrusionOk="0">
                    <a:moveTo>
                      <a:pt x="521464" y="260732"/>
                    </a:moveTo>
                    <a:cubicBezTo>
                      <a:pt x="521464" y="404731"/>
                      <a:pt x="404730" y="521465"/>
                      <a:pt x="260732" y="521465"/>
                    </a:cubicBezTo>
                    <a:cubicBezTo>
                      <a:pt x="116733" y="521465"/>
                      <a:pt x="-1" y="404731"/>
                      <a:pt x="-1" y="260732"/>
                    </a:cubicBezTo>
                    <a:cubicBezTo>
                      <a:pt x="-1" y="116734"/>
                      <a:pt x="116733" y="0"/>
                      <a:pt x="260732" y="0"/>
                    </a:cubicBezTo>
                    <a:cubicBezTo>
                      <a:pt x="404730" y="0"/>
                      <a:pt x="521464" y="116734"/>
                      <a:pt x="521464" y="2607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9" name="Google Shape;1019;p28">
                <a:extLst>
                  <a:ext uri="{FF2B5EF4-FFF2-40B4-BE49-F238E27FC236}">
                    <a16:creationId xmlns:a16="http://schemas.microsoft.com/office/drawing/2014/main" id="{6F539A51-AD2E-C38D-58D1-EF4172A866CF}"/>
                  </a:ext>
                </a:extLst>
              </p:cNvPr>
              <p:cNvSpPr/>
              <p:nvPr/>
            </p:nvSpPr>
            <p:spPr>
              <a:xfrm>
                <a:off x="7471455" y="1001410"/>
                <a:ext cx="85875" cy="62839"/>
              </a:xfrm>
              <a:custGeom>
                <a:avLst/>
                <a:gdLst/>
                <a:ahLst/>
                <a:cxnLst/>
                <a:rect l="l" t="t" r="r" b="b"/>
                <a:pathLst>
                  <a:path w="119271" h="87276" extrusionOk="0">
                    <a:moveTo>
                      <a:pt x="69379" y="34207"/>
                    </a:moveTo>
                    <a:cubicBezTo>
                      <a:pt x="44859" y="24753"/>
                      <a:pt x="17647" y="31830"/>
                      <a:pt x="0" y="43003"/>
                    </a:cubicBezTo>
                    <a:cubicBezTo>
                      <a:pt x="14025" y="9307"/>
                      <a:pt x="49875" y="-8237"/>
                      <a:pt x="81174" y="3790"/>
                    </a:cubicBezTo>
                    <a:cubicBezTo>
                      <a:pt x="112381" y="15809"/>
                      <a:pt x="127241" y="52885"/>
                      <a:pt x="114981" y="87277"/>
                    </a:cubicBezTo>
                    <a:cubicBezTo>
                      <a:pt x="109502" y="67206"/>
                      <a:pt x="93991" y="43662"/>
                      <a:pt x="69379" y="342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0" name="Google Shape;1020;p28">
                <a:extLst>
                  <a:ext uri="{FF2B5EF4-FFF2-40B4-BE49-F238E27FC236}">
                    <a16:creationId xmlns:a16="http://schemas.microsoft.com/office/drawing/2014/main" id="{63EE6A62-D7A9-FE74-7A3D-7F684C753710}"/>
                  </a:ext>
                </a:extLst>
              </p:cNvPr>
              <p:cNvSpPr/>
              <p:nvPr/>
            </p:nvSpPr>
            <p:spPr>
              <a:xfrm>
                <a:off x="7301148" y="967122"/>
                <a:ext cx="88672" cy="48729"/>
              </a:xfrm>
              <a:custGeom>
                <a:avLst/>
                <a:gdLst/>
                <a:ahLst/>
                <a:cxnLst/>
                <a:rect l="l" t="t" r="r" b="b"/>
                <a:pathLst>
                  <a:path w="123155" h="67679" extrusionOk="0">
                    <a:moveTo>
                      <a:pt x="62599" y="32610"/>
                    </a:moveTo>
                    <a:cubicBezTo>
                      <a:pt x="88883" y="33436"/>
                      <a:pt x="111359" y="50563"/>
                      <a:pt x="123155" y="67680"/>
                    </a:cubicBezTo>
                    <a:cubicBezTo>
                      <a:pt x="123340" y="31189"/>
                      <a:pt x="97149" y="1078"/>
                      <a:pt x="63714" y="29"/>
                    </a:cubicBezTo>
                    <a:cubicBezTo>
                      <a:pt x="30278" y="-1030"/>
                      <a:pt x="2136" y="27362"/>
                      <a:pt x="0" y="63788"/>
                    </a:cubicBezTo>
                    <a:cubicBezTo>
                      <a:pt x="12910" y="47451"/>
                      <a:pt x="36408" y="31774"/>
                      <a:pt x="62599" y="326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1" name="Google Shape;1021;p28">
                <a:extLst>
                  <a:ext uri="{FF2B5EF4-FFF2-40B4-BE49-F238E27FC236}">
                    <a16:creationId xmlns:a16="http://schemas.microsoft.com/office/drawing/2014/main" id="{46F01901-BA8D-7D6B-E5EA-DB5F11C8A275}"/>
                  </a:ext>
                </a:extLst>
              </p:cNvPr>
              <p:cNvSpPr/>
              <p:nvPr/>
            </p:nvSpPr>
            <p:spPr>
              <a:xfrm>
                <a:off x="7344189" y="1036300"/>
                <a:ext cx="162734" cy="103643"/>
              </a:xfrm>
              <a:custGeom>
                <a:avLst/>
                <a:gdLst/>
                <a:ahLst/>
                <a:cxnLst/>
                <a:rect l="l" t="t" r="r" b="b"/>
                <a:pathLst>
                  <a:path w="226019" h="143949" extrusionOk="0">
                    <a:moveTo>
                      <a:pt x="4230" y="9"/>
                    </a:moveTo>
                    <a:cubicBezTo>
                      <a:pt x="3488" y="2628"/>
                      <a:pt x="2837" y="5276"/>
                      <a:pt x="2280" y="7987"/>
                    </a:cubicBezTo>
                    <a:cubicBezTo>
                      <a:pt x="-10165" y="69398"/>
                      <a:pt x="29586" y="129256"/>
                      <a:pt x="90977" y="141674"/>
                    </a:cubicBezTo>
                    <a:cubicBezTo>
                      <a:pt x="152462" y="154101"/>
                      <a:pt x="212274" y="114387"/>
                      <a:pt x="224720" y="52967"/>
                    </a:cubicBezTo>
                    <a:cubicBezTo>
                      <a:pt x="225276" y="50265"/>
                      <a:pt x="225648" y="47562"/>
                      <a:pt x="226019" y="44859"/>
                    </a:cubicBezTo>
                    <a:lnTo>
                      <a:pt x="423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2" name="Google Shape;1022;p28">
                <a:extLst>
                  <a:ext uri="{FF2B5EF4-FFF2-40B4-BE49-F238E27FC236}">
                    <a16:creationId xmlns:a16="http://schemas.microsoft.com/office/drawing/2014/main" id="{3B591998-D790-1DB5-E97D-1F5122F490EF}"/>
                  </a:ext>
                </a:extLst>
              </p:cNvPr>
              <p:cNvSpPr/>
              <p:nvPr/>
            </p:nvSpPr>
            <p:spPr>
              <a:xfrm>
                <a:off x="7364996" y="1090637"/>
                <a:ext cx="95826" cy="49239"/>
              </a:xfrm>
              <a:custGeom>
                <a:avLst/>
                <a:gdLst/>
                <a:ahLst/>
                <a:cxnLst/>
                <a:rect l="l" t="t" r="r" b="b"/>
                <a:pathLst>
                  <a:path w="133091" h="68387" extrusionOk="0">
                    <a:moveTo>
                      <a:pt x="0" y="30522"/>
                    </a:moveTo>
                    <a:cubicBezTo>
                      <a:pt x="15696" y="48168"/>
                      <a:pt x="37151" y="61060"/>
                      <a:pt x="62041" y="66112"/>
                    </a:cubicBezTo>
                    <a:cubicBezTo>
                      <a:pt x="87025" y="71164"/>
                      <a:pt x="111730" y="67598"/>
                      <a:pt x="133092" y="57456"/>
                    </a:cubicBezTo>
                    <a:cubicBezTo>
                      <a:pt x="126497" y="30011"/>
                      <a:pt x="104671" y="7461"/>
                      <a:pt x="75137" y="1498"/>
                    </a:cubicBezTo>
                    <a:cubicBezTo>
                      <a:pt x="45695" y="-4465"/>
                      <a:pt x="16810" y="7813"/>
                      <a:pt x="0" y="3052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3" name="Google Shape;1023;p28">
                <a:extLst>
                  <a:ext uri="{FF2B5EF4-FFF2-40B4-BE49-F238E27FC236}">
                    <a16:creationId xmlns:a16="http://schemas.microsoft.com/office/drawing/2014/main" id="{5101CBD8-9A6F-0EC3-D05D-6196F2E291B5}"/>
                  </a:ext>
                </a:extLst>
              </p:cNvPr>
              <p:cNvSpPr/>
              <p:nvPr/>
            </p:nvSpPr>
            <p:spPr>
              <a:xfrm>
                <a:off x="7359654" y="1038811"/>
                <a:ext cx="134811" cy="44663"/>
              </a:xfrm>
              <a:custGeom>
                <a:avLst/>
                <a:gdLst/>
                <a:ahLst/>
                <a:cxnLst/>
                <a:rect l="l" t="t" r="r" b="b"/>
                <a:pathLst>
                  <a:path w="187238" h="62032" extrusionOk="0">
                    <a:moveTo>
                      <a:pt x="85539" y="59135"/>
                    </a:moveTo>
                    <a:cubicBezTo>
                      <a:pt x="125011" y="67140"/>
                      <a:pt x="162998" y="58076"/>
                      <a:pt x="187239" y="37884"/>
                    </a:cubicBezTo>
                    <a:lnTo>
                      <a:pt x="0" y="0"/>
                    </a:lnTo>
                    <a:cubicBezTo>
                      <a:pt x="14488" y="28040"/>
                      <a:pt x="45974" y="51129"/>
                      <a:pt x="85539" y="5913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4" name="Google Shape;1024;p28">
              <a:extLst>
                <a:ext uri="{FF2B5EF4-FFF2-40B4-BE49-F238E27FC236}">
                  <a16:creationId xmlns:a16="http://schemas.microsoft.com/office/drawing/2014/main" id="{A233C272-818B-114A-E7E5-AED14BFC6AA2}"/>
                </a:ext>
              </a:extLst>
            </p:cNvPr>
            <p:cNvGrpSpPr/>
            <p:nvPr/>
          </p:nvGrpSpPr>
          <p:grpSpPr>
            <a:xfrm>
              <a:off x="7526182" y="4022533"/>
              <a:ext cx="431672" cy="431681"/>
              <a:chOff x="7526182" y="4022533"/>
              <a:chExt cx="431672" cy="431681"/>
            </a:xfrm>
          </p:grpSpPr>
          <p:sp>
            <p:nvSpPr>
              <p:cNvPr id="1025" name="Google Shape;1025;p28">
                <a:extLst>
                  <a:ext uri="{FF2B5EF4-FFF2-40B4-BE49-F238E27FC236}">
                    <a16:creationId xmlns:a16="http://schemas.microsoft.com/office/drawing/2014/main" id="{A9585988-DB04-78EE-C1F9-35A8AE3D9E91}"/>
                  </a:ext>
                </a:extLst>
              </p:cNvPr>
              <p:cNvSpPr/>
              <p:nvPr/>
            </p:nvSpPr>
            <p:spPr>
              <a:xfrm>
                <a:off x="7526182" y="4022533"/>
                <a:ext cx="431672" cy="431681"/>
              </a:xfrm>
              <a:custGeom>
                <a:avLst/>
                <a:gdLst/>
                <a:ahLst/>
                <a:cxnLst/>
                <a:rect l="l" t="t" r="r" b="b"/>
                <a:pathLst>
                  <a:path w="361716" h="361724" extrusionOk="0">
                    <a:moveTo>
                      <a:pt x="350822" y="119288"/>
                    </a:moveTo>
                    <a:cubicBezTo>
                      <a:pt x="316830" y="25399"/>
                      <a:pt x="213179" y="-23148"/>
                      <a:pt x="119281" y="10854"/>
                    </a:cubicBezTo>
                    <a:cubicBezTo>
                      <a:pt x="25383" y="44866"/>
                      <a:pt x="-23192" y="148544"/>
                      <a:pt x="10894" y="242442"/>
                    </a:cubicBezTo>
                    <a:cubicBezTo>
                      <a:pt x="44887" y="336331"/>
                      <a:pt x="148537" y="384877"/>
                      <a:pt x="242435" y="350866"/>
                    </a:cubicBezTo>
                    <a:cubicBezTo>
                      <a:pt x="336334" y="316854"/>
                      <a:pt x="384908" y="213176"/>
                      <a:pt x="350822" y="11928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26" name="Google Shape;1026;p28">
                <a:extLst>
                  <a:ext uri="{FF2B5EF4-FFF2-40B4-BE49-F238E27FC236}">
                    <a16:creationId xmlns:a16="http://schemas.microsoft.com/office/drawing/2014/main" id="{54B8B456-4992-EC6E-F86F-84434DB46033}"/>
                  </a:ext>
                </a:extLst>
              </p:cNvPr>
              <p:cNvGrpSpPr/>
              <p:nvPr/>
            </p:nvGrpSpPr>
            <p:grpSpPr>
              <a:xfrm>
                <a:off x="7589451" y="4123947"/>
                <a:ext cx="302212" cy="225341"/>
                <a:chOff x="7589451" y="4123947"/>
                <a:chExt cx="302212" cy="225341"/>
              </a:xfrm>
            </p:grpSpPr>
            <p:sp>
              <p:nvSpPr>
                <p:cNvPr id="1027" name="Google Shape;1027;p28">
                  <a:extLst>
                    <a:ext uri="{FF2B5EF4-FFF2-40B4-BE49-F238E27FC236}">
                      <a16:creationId xmlns:a16="http://schemas.microsoft.com/office/drawing/2014/main" id="{1CED8D73-CD25-7C78-ED97-A8F66D050B52}"/>
                    </a:ext>
                  </a:extLst>
                </p:cNvPr>
                <p:cNvSpPr/>
                <p:nvPr/>
              </p:nvSpPr>
              <p:spPr>
                <a:xfrm>
                  <a:off x="7589451" y="4189335"/>
                  <a:ext cx="101169" cy="62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774" h="52695" extrusionOk="0">
                      <a:moveTo>
                        <a:pt x="38800" y="22845"/>
                      </a:moveTo>
                      <a:cubicBezTo>
                        <a:pt x="56725" y="19771"/>
                        <a:pt x="74372" y="28315"/>
                        <a:pt x="84774" y="38309"/>
                      </a:cubicBezTo>
                      <a:cubicBezTo>
                        <a:pt x="79852" y="13483"/>
                        <a:pt x="57840" y="-3346"/>
                        <a:pt x="34992" y="564"/>
                      </a:cubicBezTo>
                      <a:cubicBezTo>
                        <a:pt x="12052" y="4474"/>
                        <a:pt x="-3088" y="27647"/>
                        <a:pt x="535" y="52696"/>
                      </a:cubicBezTo>
                      <a:cubicBezTo>
                        <a:pt x="7036" y="39814"/>
                        <a:pt x="20782" y="25919"/>
                        <a:pt x="38800" y="2284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8" name="Google Shape;1028;p28">
                  <a:extLst>
                    <a:ext uri="{FF2B5EF4-FFF2-40B4-BE49-F238E27FC236}">
                      <a16:creationId xmlns:a16="http://schemas.microsoft.com/office/drawing/2014/main" id="{39E17298-F8E1-E207-BF9C-BF860195A75F}"/>
                    </a:ext>
                  </a:extLst>
                </p:cNvPr>
                <p:cNvSpPr/>
                <p:nvPr/>
              </p:nvSpPr>
              <p:spPr>
                <a:xfrm>
                  <a:off x="7771727" y="4123947"/>
                  <a:ext cx="95562" cy="78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75" h="66197" extrusionOk="0">
                      <a:moveTo>
                        <a:pt x="31687" y="24886"/>
                      </a:moveTo>
                      <a:cubicBezTo>
                        <a:pt x="15898" y="34035"/>
                        <a:pt x="7818" y="51857"/>
                        <a:pt x="6239" y="66198"/>
                      </a:cubicBezTo>
                      <a:cubicBezTo>
                        <a:pt x="-5928" y="43982"/>
                        <a:pt x="202" y="16973"/>
                        <a:pt x="20264" y="5326"/>
                      </a:cubicBezTo>
                      <a:cubicBezTo>
                        <a:pt x="40324" y="-6320"/>
                        <a:pt x="66887" y="1779"/>
                        <a:pt x="80075" y="23326"/>
                      </a:cubicBezTo>
                      <a:cubicBezTo>
                        <a:pt x="66887" y="17595"/>
                        <a:pt x="47383" y="15729"/>
                        <a:pt x="31687" y="2488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9" name="Google Shape;1029;p28">
                  <a:extLst>
                    <a:ext uri="{FF2B5EF4-FFF2-40B4-BE49-F238E27FC236}">
                      <a16:creationId xmlns:a16="http://schemas.microsoft.com/office/drawing/2014/main" id="{683274F3-EE45-2516-4710-65EA2F14D21F}"/>
                    </a:ext>
                  </a:extLst>
                </p:cNvPr>
                <p:cNvSpPr/>
                <p:nvPr/>
              </p:nvSpPr>
              <p:spPr>
                <a:xfrm>
                  <a:off x="7784098" y="4177104"/>
                  <a:ext cx="107565" cy="107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33" h="90146" extrusionOk="0">
                      <a:moveTo>
                        <a:pt x="87437" y="29725"/>
                      </a:moveTo>
                      <a:cubicBezTo>
                        <a:pt x="78985" y="6330"/>
                        <a:pt x="53165" y="-5772"/>
                        <a:pt x="29760" y="2708"/>
                      </a:cubicBezTo>
                      <a:cubicBezTo>
                        <a:pt x="6355" y="11178"/>
                        <a:pt x="-5811" y="37016"/>
                        <a:pt x="2734" y="60421"/>
                      </a:cubicBezTo>
                      <a:cubicBezTo>
                        <a:pt x="11185" y="83817"/>
                        <a:pt x="37005" y="95918"/>
                        <a:pt x="60410" y="87439"/>
                      </a:cubicBezTo>
                      <a:cubicBezTo>
                        <a:pt x="83815" y="78968"/>
                        <a:pt x="95889" y="53130"/>
                        <a:pt x="87437" y="2972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0" name="Google Shape;1030;p28">
                  <a:extLst>
                    <a:ext uri="{FF2B5EF4-FFF2-40B4-BE49-F238E27FC236}">
                      <a16:creationId xmlns:a16="http://schemas.microsoft.com/office/drawing/2014/main" id="{7B017108-1346-C8BC-3FD6-45A862D9384F}"/>
                    </a:ext>
                  </a:extLst>
                </p:cNvPr>
                <p:cNvSpPr/>
                <p:nvPr/>
              </p:nvSpPr>
              <p:spPr>
                <a:xfrm>
                  <a:off x="7655806" y="4221275"/>
                  <a:ext cx="187521" cy="113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132" h="95434" extrusionOk="0">
                      <a:moveTo>
                        <a:pt x="99595" y="90019"/>
                      </a:moveTo>
                      <a:cubicBezTo>
                        <a:pt x="63467" y="103124"/>
                        <a:pt x="24737" y="91979"/>
                        <a:pt x="1146" y="61617"/>
                      </a:cubicBezTo>
                      <a:cubicBezTo>
                        <a:pt x="-711" y="59295"/>
                        <a:pt x="-247" y="55961"/>
                        <a:pt x="2075" y="54150"/>
                      </a:cubicBezTo>
                      <a:cubicBezTo>
                        <a:pt x="4397" y="52348"/>
                        <a:pt x="7741" y="52766"/>
                        <a:pt x="9505" y="55079"/>
                      </a:cubicBezTo>
                      <a:cubicBezTo>
                        <a:pt x="30310" y="81735"/>
                        <a:pt x="64210" y="91515"/>
                        <a:pt x="95974" y="80016"/>
                      </a:cubicBezTo>
                      <a:cubicBezTo>
                        <a:pt x="127738" y="68509"/>
                        <a:pt x="147520" y="39262"/>
                        <a:pt x="146405" y="5501"/>
                      </a:cubicBezTo>
                      <a:cubicBezTo>
                        <a:pt x="146313" y="2567"/>
                        <a:pt x="148635" y="105"/>
                        <a:pt x="151514" y="3"/>
                      </a:cubicBezTo>
                      <a:cubicBezTo>
                        <a:pt x="154486" y="-99"/>
                        <a:pt x="156900" y="2204"/>
                        <a:pt x="157086" y="5139"/>
                      </a:cubicBezTo>
                      <a:cubicBezTo>
                        <a:pt x="158293" y="43590"/>
                        <a:pt x="135817" y="76905"/>
                        <a:pt x="99595" y="9001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1" name="Google Shape;1031;p28">
                  <a:extLst>
                    <a:ext uri="{FF2B5EF4-FFF2-40B4-BE49-F238E27FC236}">
                      <a16:creationId xmlns:a16="http://schemas.microsoft.com/office/drawing/2014/main" id="{2EB82C84-3FFB-650F-D741-7D002FE9023F}"/>
                    </a:ext>
                  </a:extLst>
                </p:cNvPr>
                <p:cNvSpPr/>
                <p:nvPr/>
              </p:nvSpPr>
              <p:spPr>
                <a:xfrm>
                  <a:off x="7605694" y="4241708"/>
                  <a:ext cx="107618" cy="107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8" h="90146" extrusionOk="0">
                      <a:moveTo>
                        <a:pt x="87492" y="29725"/>
                      </a:moveTo>
                      <a:cubicBezTo>
                        <a:pt x="78948" y="6330"/>
                        <a:pt x="53128" y="-5772"/>
                        <a:pt x="29723" y="2708"/>
                      </a:cubicBezTo>
                      <a:cubicBezTo>
                        <a:pt x="6319" y="11178"/>
                        <a:pt x="-5755" y="37016"/>
                        <a:pt x="2696" y="60421"/>
                      </a:cubicBezTo>
                      <a:cubicBezTo>
                        <a:pt x="11241" y="83817"/>
                        <a:pt x="37061" y="95919"/>
                        <a:pt x="60466" y="87439"/>
                      </a:cubicBezTo>
                      <a:cubicBezTo>
                        <a:pt x="83777" y="78959"/>
                        <a:pt x="95945" y="53130"/>
                        <a:pt x="87492" y="2972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94BBD3AE-6368-5869-1410-6D83C311D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17" y="1583193"/>
            <a:ext cx="2059148" cy="19703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36490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p29"/>
          <p:cNvSpPr txBox="1">
            <a:spLocks noGrp="1"/>
          </p:cNvSpPr>
          <p:nvPr>
            <p:ph type="title"/>
          </p:nvPr>
        </p:nvSpPr>
        <p:spPr>
          <a:xfrm flipH="1">
            <a:off x="2394775" y="702842"/>
            <a:ext cx="5285975" cy="37378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dirty="0">
                <a:latin typeface="Arial Rounded MT Bold" panose="020F0704030504030204" pitchFamily="34" charset="0"/>
              </a:rPr>
              <a:t>Estas actividades no solo son divertidas, sino que también ayudan a crear recuerdos inolvidables y a fortalecer los vínculos familiares. </a:t>
            </a:r>
            <a:br>
              <a:rPr lang="es-MX" sz="2800" dirty="0">
                <a:latin typeface="Arial Rounded MT Bold" panose="020F0704030504030204" pitchFamily="34" charset="0"/>
              </a:rPr>
            </a:br>
            <a:r>
              <a:rPr lang="es-MX" sz="2800" dirty="0">
                <a:latin typeface="Arial Rounded MT Bold" panose="020F0704030504030204" pitchFamily="34" charset="0"/>
              </a:rPr>
              <a:t>¡Las vacaciones de verano son el momento perfecto para disfrutar juntos</a:t>
            </a:r>
            <a:r>
              <a:rPr lang="es-MX" sz="2000" dirty="0">
                <a:latin typeface="Arial Rounded MT Bold" panose="020F0704030504030204" pitchFamily="34" charset="0"/>
              </a:rPr>
              <a:t>!</a:t>
            </a:r>
            <a:endParaRPr sz="2000" dirty="0">
              <a:latin typeface="Arial Rounded MT Bold" panose="020F0704030504030204" pitchFamily="34" charset="0"/>
            </a:endParaRPr>
          </a:p>
        </p:txBody>
      </p:sp>
      <p:grpSp>
        <p:nvGrpSpPr>
          <p:cNvPr id="1039" name="Google Shape;1039;p29"/>
          <p:cNvGrpSpPr/>
          <p:nvPr/>
        </p:nvGrpSpPr>
        <p:grpSpPr>
          <a:xfrm rot="3425627">
            <a:off x="5886843" y="1516769"/>
            <a:ext cx="344612" cy="346326"/>
            <a:chOff x="4979184" y="993907"/>
            <a:chExt cx="235759" cy="236931"/>
          </a:xfrm>
        </p:grpSpPr>
        <p:sp>
          <p:nvSpPr>
            <p:cNvPr id="1040" name="Google Shape;1040;p29"/>
            <p:cNvSpPr/>
            <p:nvPr/>
          </p:nvSpPr>
          <p:spPr>
            <a:xfrm>
              <a:off x="4979184" y="1051898"/>
              <a:ext cx="177134" cy="178940"/>
            </a:xfrm>
            <a:custGeom>
              <a:avLst/>
              <a:gdLst/>
              <a:ahLst/>
              <a:cxnLst/>
              <a:rect l="l" t="t" r="r" b="b"/>
              <a:pathLst>
                <a:path w="246020" h="248528" extrusionOk="0">
                  <a:moveTo>
                    <a:pt x="77691" y="118882"/>
                  </a:moveTo>
                  <a:lnTo>
                    <a:pt x="31225" y="30213"/>
                  </a:lnTo>
                  <a:lnTo>
                    <a:pt x="116486" y="79177"/>
                  </a:lnTo>
                  <a:lnTo>
                    <a:pt x="149940" y="0"/>
                  </a:lnTo>
                  <a:lnTo>
                    <a:pt x="150906" y="91168"/>
                  </a:lnTo>
                  <a:lnTo>
                    <a:pt x="246020" y="93044"/>
                  </a:lnTo>
                  <a:lnTo>
                    <a:pt x="156924" y="130204"/>
                  </a:lnTo>
                  <a:lnTo>
                    <a:pt x="215566" y="209000"/>
                  </a:lnTo>
                  <a:lnTo>
                    <a:pt x="126693" y="165264"/>
                  </a:lnTo>
                  <a:lnTo>
                    <a:pt x="104263" y="248528"/>
                  </a:lnTo>
                  <a:lnTo>
                    <a:pt x="91131" y="158772"/>
                  </a:lnTo>
                  <a:lnTo>
                    <a:pt x="0" y="158540"/>
                  </a:lnTo>
                  <a:lnTo>
                    <a:pt x="77691" y="11888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29"/>
            <p:cNvSpPr/>
            <p:nvPr/>
          </p:nvSpPr>
          <p:spPr>
            <a:xfrm>
              <a:off x="5167037" y="1168095"/>
              <a:ext cx="47906" cy="48902"/>
            </a:xfrm>
            <a:custGeom>
              <a:avLst/>
              <a:gdLst/>
              <a:ahLst/>
              <a:cxnLst/>
              <a:rect l="l" t="t" r="r" b="b"/>
              <a:pathLst>
                <a:path w="66536" h="67920" extrusionOk="0">
                  <a:moveTo>
                    <a:pt x="28253" y="22708"/>
                  </a:moveTo>
                  <a:lnTo>
                    <a:pt x="43940" y="0"/>
                  </a:lnTo>
                  <a:lnTo>
                    <a:pt x="42918" y="27092"/>
                  </a:lnTo>
                  <a:lnTo>
                    <a:pt x="66536" y="25104"/>
                  </a:lnTo>
                  <a:lnTo>
                    <a:pt x="44395" y="37030"/>
                  </a:lnTo>
                  <a:lnTo>
                    <a:pt x="56134" y="60490"/>
                  </a:lnTo>
                  <a:lnTo>
                    <a:pt x="35646" y="43503"/>
                  </a:lnTo>
                  <a:lnTo>
                    <a:pt x="23925" y="67920"/>
                  </a:lnTo>
                  <a:lnTo>
                    <a:pt x="23210" y="40615"/>
                  </a:lnTo>
                  <a:lnTo>
                    <a:pt x="0" y="45816"/>
                  </a:lnTo>
                  <a:lnTo>
                    <a:pt x="20238" y="31104"/>
                  </a:lnTo>
                  <a:lnTo>
                    <a:pt x="8610" y="8823"/>
                  </a:lnTo>
                  <a:lnTo>
                    <a:pt x="28253" y="2270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29"/>
            <p:cNvSpPr/>
            <p:nvPr/>
          </p:nvSpPr>
          <p:spPr>
            <a:xfrm>
              <a:off x="5003909" y="993907"/>
              <a:ext cx="31476" cy="32138"/>
            </a:xfrm>
            <a:custGeom>
              <a:avLst/>
              <a:gdLst/>
              <a:ahLst/>
              <a:cxnLst/>
              <a:rect l="l" t="t" r="r" b="b"/>
              <a:pathLst>
                <a:path w="43716" h="44636" extrusionOk="0">
                  <a:moveTo>
                    <a:pt x="18566" y="14925"/>
                  </a:moveTo>
                  <a:lnTo>
                    <a:pt x="28875" y="0"/>
                  </a:lnTo>
                  <a:lnTo>
                    <a:pt x="28197" y="17804"/>
                  </a:lnTo>
                  <a:lnTo>
                    <a:pt x="43717" y="16504"/>
                  </a:lnTo>
                  <a:lnTo>
                    <a:pt x="29172" y="24334"/>
                  </a:lnTo>
                  <a:lnTo>
                    <a:pt x="36881" y="39751"/>
                  </a:lnTo>
                  <a:lnTo>
                    <a:pt x="23423" y="28587"/>
                  </a:lnTo>
                  <a:lnTo>
                    <a:pt x="15715" y="44636"/>
                  </a:lnTo>
                  <a:lnTo>
                    <a:pt x="15250" y="26693"/>
                  </a:lnTo>
                  <a:lnTo>
                    <a:pt x="0" y="30111"/>
                  </a:lnTo>
                  <a:lnTo>
                    <a:pt x="13300" y="20442"/>
                  </a:lnTo>
                  <a:lnTo>
                    <a:pt x="5656" y="5805"/>
                  </a:lnTo>
                  <a:lnTo>
                    <a:pt x="18566" y="1492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3" name="Google Shape;1043;p29"/>
          <p:cNvGrpSpPr/>
          <p:nvPr/>
        </p:nvGrpSpPr>
        <p:grpSpPr>
          <a:xfrm>
            <a:off x="1085067" y="264151"/>
            <a:ext cx="823161" cy="1119142"/>
            <a:chOff x="1085067" y="264151"/>
            <a:chExt cx="823161" cy="1119142"/>
          </a:xfrm>
        </p:grpSpPr>
        <p:grpSp>
          <p:nvGrpSpPr>
            <p:cNvPr id="1044" name="Google Shape;1044;p29"/>
            <p:cNvGrpSpPr/>
            <p:nvPr/>
          </p:nvGrpSpPr>
          <p:grpSpPr>
            <a:xfrm flipH="1">
              <a:off x="1357521" y="264151"/>
              <a:ext cx="550707" cy="550707"/>
              <a:chOff x="7235107" y="875577"/>
              <a:chExt cx="376758" cy="376758"/>
            </a:xfrm>
          </p:grpSpPr>
          <p:sp>
            <p:nvSpPr>
              <p:cNvPr id="1045" name="Google Shape;1045;p29"/>
              <p:cNvSpPr/>
              <p:nvPr/>
            </p:nvSpPr>
            <p:spPr>
              <a:xfrm>
                <a:off x="7235107" y="875577"/>
                <a:ext cx="376758" cy="376758"/>
              </a:xfrm>
              <a:custGeom>
                <a:avLst/>
                <a:gdLst/>
                <a:ahLst/>
                <a:cxnLst/>
                <a:rect l="l" t="t" r="r" b="b"/>
                <a:pathLst>
                  <a:path w="521464" h="521464" extrusionOk="0">
                    <a:moveTo>
                      <a:pt x="521464" y="260732"/>
                    </a:moveTo>
                    <a:cubicBezTo>
                      <a:pt x="521464" y="404731"/>
                      <a:pt x="404730" y="521465"/>
                      <a:pt x="260732" y="521465"/>
                    </a:cubicBezTo>
                    <a:cubicBezTo>
                      <a:pt x="116733" y="521465"/>
                      <a:pt x="-1" y="404731"/>
                      <a:pt x="-1" y="260732"/>
                    </a:cubicBezTo>
                    <a:cubicBezTo>
                      <a:pt x="-1" y="116734"/>
                      <a:pt x="116733" y="0"/>
                      <a:pt x="260732" y="0"/>
                    </a:cubicBezTo>
                    <a:cubicBezTo>
                      <a:pt x="404730" y="0"/>
                      <a:pt x="521464" y="116734"/>
                      <a:pt x="521464" y="26073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6" name="Google Shape;1046;p29"/>
              <p:cNvSpPr/>
              <p:nvPr/>
            </p:nvSpPr>
            <p:spPr>
              <a:xfrm>
                <a:off x="7471455" y="1001410"/>
                <a:ext cx="85875" cy="62839"/>
              </a:xfrm>
              <a:custGeom>
                <a:avLst/>
                <a:gdLst/>
                <a:ahLst/>
                <a:cxnLst/>
                <a:rect l="l" t="t" r="r" b="b"/>
                <a:pathLst>
                  <a:path w="119271" h="87276" extrusionOk="0">
                    <a:moveTo>
                      <a:pt x="69379" y="34207"/>
                    </a:moveTo>
                    <a:cubicBezTo>
                      <a:pt x="44859" y="24753"/>
                      <a:pt x="17647" y="31830"/>
                      <a:pt x="0" y="43003"/>
                    </a:cubicBezTo>
                    <a:cubicBezTo>
                      <a:pt x="14025" y="9307"/>
                      <a:pt x="49875" y="-8237"/>
                      <a:pt x="81174" y="3790"/>
                    </a:cubicBezTo>
                    <a:cubicBezTo>
                      <a:pt x="112381" y="15809"/>
                      <a:pt x="127241" y="52885"/>
                      <a:pt x="114981" y="87277"/>
                    </a:cubicBezTo>
                    <a:cubicBezTo>
                      <a:pt x="109502" y="67206"/>
                      <a:pt x="93991" y="43662"/>
                      <a:pt x="69379" y="342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7" name="Google Shape;1047;p29"/>
              <p:cNvSpPr/>
              <p:nvPr/>
            </p:nvSpPr>
            <p:spPr>
              <a:xfrm>
                <a:off x="7301148" y="967122"/>
                <a:ext cx="88672" cy="48729"/>
              </a:xfrm>
              <a:custGeom>
                <a:avLst/>
                <a:gdLst/>
                <a:ahLst/>
                <a:cxnLst/>
                <a:rect l="l" t="t" r="r" b="b"/>
                <a:pathLst>
                  <a:path w="123155" h="67679" extrusionOk="0">
                    <a:moveTo>
                      <a:pt x="62599" y="32610"/>
                    </a:moveTo>
                    <a:cubicBezTo>
                      <a:pt x="88883" y="33436"/>
                      <a:pt x="111359" y="50563"/>
                      <a:pt x="123155" y="67680"/>
                    </a:cubicBezTo>
                    <a:cubicBezTo>
                      <a:pt x="123340" y="31189"/>
                      <a:pt x="97149" y="1078"/>
                      <a:pt x="63714" y="29"/>
                    </a:cubicBezTo>
                    <a:cubicBezTo>
                      <a:pt x="30278" y="-1030"/>
                      <a:pt x="2136" y="27362"/>
                      <a:pt x="0" y="63788"/>
                    </a:cubicBezTo>
                    <a:cubicBezTo>
                      <a:pt x="12910" y="47451"/>
                      <a:pt x="36408" y="31774"/>
                      <a:pt x="62599" y="326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8" name="Google Shape;1048;p29"/>
              <p:cNvSpPr/>
              <p:nvPr/>
            </p:nvSpPr>
            <p:spPr>
              <a:xfrm>
                <a:off x="7344189" y="1036300"/>
                <a:ext cx="162734" cy="103643"/>
              </a:xfrm>
              <a:custGeom>
                <a:avLst/>
                <a:gdLst/>
                <a:ahLst/>
                <a:cxnLst/>
                <a:rect l="l" t="t" r="r" b="b"/>
                <a:pathLst>
                  <a:path w="226019" h="143949" extrusionOk="0">
                    <a:moveTo>
                      <a:pt x="4230" y="9"/>
                    </a:moveTo>
                    <a:cubicBezTo>
                      <a:pt x="3488" y="2628"/>
                      <a:pt x="2837" y="5276"/>
                      <a:pt x="2280" y="7987"/>
                    </a:cubicBezTo>
                    <a:cubicBezTo>
                      <a:pt x="-10165" y="69398"/>
                      <a:pt x="29586" y="129256"/>
                      <a:pt x="90977" y="141674"/>
                    </a:cubicBezTo>
                    <a:cubicBezTo>
                      <a:pt x="152462" y="154101"/>
                      <a:pt x="212274" y="114387"/>
                      <a:pt x="224720" y="52967"/>
                    </a:cubicBezTo>
                    <a:cubicBezTo>
                      <a:pt x="225276" y="50265"/>
                      <a:pt x="225648" y="47562"/>
                      <a:pt x="226019" y="44859"/>
                    </a:cubicBezTo>
                    <a:lnTo>
                      <a:pt x="423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9" name="Google Shape;1049;p29"/>
              <p:cNvSpPr/>
              <p:nvPr/>
            </p:nvSpPr>
            <p:spPr>
              <a:xfrm>
                <a:off x="7364996" y="1090637"/>
                <a:ext cx="95826" cy="49239"/>
              </a:xfrm>
              <a:custGeom>
                <a:avLst/>
                <a:gdLst/>
                <a:ahLst/>
                <a:cxnLst/>
                <a:rect l="l" t="t" r="r" b="b"/>
                <a:pathLst>
                  <a:path w="133091" h="68387" extrusionOk="0">
                    <a:moveTo>
                      <a:pt x="0" y="30522"/>
                    </a:moveTo>
                    <a:cubicBezTo>
                      <a:pt x="15696" y="48168"/>
                      <a:pt x="37151" y="61060"/>
                      <a:pt x="62041" y="66112"/>
                    </a:cubicBezTo>
                    <a:cubicBezTo>
                      <a:pt x="87025" y="71164"/>
                      <a:pt x="111730" y="67598"/>
                      <a:pt x="133092" y="57456"/>
                    </a:cubicBezTo>
                    <a:cubicBezTo>
                      <a:pt x="126497" y="30011"/>
                      <a:pt x="104671" y="7461"/>
                      <a:pt x="75137" y="1498"/>
                    </a:cubicBezTo>
                    <a:cubicBezTo>
                      <a:pt x="45695" y="-4465"/>
                      <a:pt x="16810" y="7813"/>
                      <a:pt x="0" y="3052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0" name="Google Shape;1050;p29"/>
              <p:cNvSpPr/>
              <p:nvPr/>
            </p:nvSpPr>
            <p:spPr>
              <a:xfrm>
                <a:off x="7359654" y="1038811"/>
                <a:ext cx="134811" cy="44663"/>
              </a:xfrm>
              <a:custGeom>
                <a:avLst/>
                <a:gdLst/>
                <a:ahLst/>
                <a:cxnLst/>
                <a:rect l="l" t="t" r="r" b="b"/>
                <a:pathLst>
                  <a:path w="187238" h="62032" extrusionOk="0">
                    <a:moveTo>
                      <a:pt x="85539" y="59135"/>
                    </a:moveTo>
                    <a:cubicBezTo>
                      <a:pt x="125011" y="67140"/>
                      <a:pt x="162998" y="58076"/>
                      <a:pt x="187239" y="37884"/>
                    </a:cubicBezTo>
                    <a:lnTo>
                      <a:pt x="0" y="0"/>
                    </a:lnTo>
                    <a:cubicBezTo>
                      <a:pt x="14488" y="28040"/>
                      <a:pt x="45974" y="51129"/>
                      <a:pt x="85539" y="5913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51" name="Google Shape;1051;p29"/>
            <p:cNvGrpSpPr/>
            <p:nvPr/>
          </p:nvGrpSpPr>
          <p:grpSpPr>
            <a:xfrm flipH="1">
              <a:off x="1085067" y="929292"/>
              <a:ext cx="454017" cy="454001"/>
              <a:chOff x="7700516" y="334470"/>
              <a:chExt cx="260436" cy="260441"/>
            </a:xfrm>
          </p:grpSpPr>
          <p:sp>
            <p:nvSpPr>
              <p:cNvPr id="1052" name="Google Shape;1052;p29"/>
              <p:cNvSpPr/>
              <p:nvPr/>
            </p:nvSpPr>
            <p:spPr>
              <a:xfrm>
                <a:off x="7700516" y="334470"/>
                <a:ext cx="260436" cy="260441"/>
              </a:xfrm>
              <a:custGeom>
                <a:avLst/>
                <a:gdLst/>
                <a:ahLst/>
                <a:cxnLst/>
                <a:rect l="l" t="t" r="r" b="b"/>
                <a:pathLst>
                  <a:path w="361716" h="361724" extrusionOk="0">
                    <a:moveTo>
                      <a:pt x="350822" y="119288"/>
                    </a:moveTo>
                    <a:cubicBezTo>
                      <a:pt x="316830" y="25399"/>
                      <a:pt x="213179" y="-23148"/>
                      <a:pt x="119281" y="10854"/>
                    </a:cubicBezTo>
                    <a:cubicBezTo>
                      <a:pt x="25383" y="44866"/>
                      <a:pt x="-23192" y="148544"/>
                      <a:pt x="10894" y="242442"/>
                    </a:cubicBezTo>
                    <a:cubicBezTo>
                      <a:pt x="44887" y="336331"/>
                      <a:pt x="148537" y="384877"/>
                      <a:pt x="242435" y="350866"/>
                    </a:cubicBezTo>
                    <a:cubicBezTo>
                      <a:pt x="336334" y="316854"/>
                      <a:pt x="384908" y="213176"/>
                      <a:pt x="350822" y="11928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3" name="Google Shape;1053;p29"/>
              <p:cNvSpPr/>
              <p:nvPr/>
            </p:nvSpPr>
            <p:spPr>
              <a:xfrm>
                <a:off x="7738687" y="435104"/>
                <a:ext cx="61037" cy="37940"/>
              </a:xfrm>
              <a:custGeom>
                <a:avLst/>
                <a:gdLst/>
                <a:ahLst/>
                <a:cxnLst/>
                <a:rect l="l" t="t" r="r" b="b"/>
                <a:pathLst>
                  <a:path w="84774" h="52695" extrusionOk="0">
                    <a:moveTo>
                      <a:pt x="38800" y="22845"/>
                    </a:moveTo>
                    <a:cubicBezTo>
                      <a:pt x="56725" y="19771"/>
                      <a:pt x="74372" y="28315"/>
                      <a:pt x="84774" y="38309"/>
                    </a:cubicBezTo>
                    <a:cubicBezTo>
                      <a:pt x="79852" y="13483"/>
                      <a:pt x="57840" y="-3346"/>
                      <a:pt x="34992" y="564"/>
                    </a:cubicBezTo>
                    <a:cubicBezTo>
                      <a:pt x="12052" y="4474"/>
                      <a:pt x="-3088" y="27647"/>
                      <a:pt x="535" y="52696"/>
                    </a:cubicBezTo>
                    <a:cubicBezTo>
                      <a:pt x="7036" y="39814"/>
                      <a:pt x="20782" y="25919"/>
                      <a:pt x="38800" y="228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4" name="Google Shape;1054;p29"/>
              <p:cNvSpPr/>
              <p:nvPr/>
            </p:nvSpPr>
            <p:spPr>
              <a:xfrm>
                <a:off x="7848658" y="395655"/>
                <a:ext cx="57654" cy="47662"/>
              </a:xfrm>
              <a:custGeom>
                <a:avLst/>
                <a:gdLst/>
                <a:ahLst/>
                <a:cxnLst/>
                <a:rect l="l" t="t" r="r" b="b"/>
                <a:pathLst>
                  <a:path w="80075" h="66197" extrusionOk="0">
                    <a:moveTo>
                      <a:pt x="31687" y="24886"/>
                    </a:moveTo>
                    <a:cubicBezTo>
                      <a:pt x="15898" y="34035"/>
                      <a:pt x="7818" y="51857"/>
                      <a:pt x="6239" y="66198"/>
                    </a:cubicBezTo>
                    <a:cubicBezTo>
                      <a:pt x="-5928" y="43982"/>
                      <a:pt x="202" y="16973"/>
                      <a:pt x="20264" y="5326"/>
                    </a:cubicBezTo>
                    <a:cubicBezTo>
                      <a:pt x="40324" y="-6320"/>
                      <a:pt x="66887" y="1779"/>
                      <a:pt x="80075" y="23326"/>
                    </a:cubicBezTo>
                    <a:cubicBezTo>
                      <a:pt x="66887" y="17595"/>
                      <a:pt x="47383" y="15729"/>
                      <a:pt x="31687" y="248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5" name="Google Shape;1055;p29"/>
              <p:cNvSpPr/>
              <p:nvPr/>
            </p:nvSpPr>
            <p:spPr>
              <a:xfrm>
                <a:off x="7748487" y="466702"/>
                <a:ext cx="64928" cy="64905"/>
              </a:xfrm>
              <a:custGeom>
                <a:avLst/>
                <a:gdLst/>
                <a:ahLst/>
                <a:cxnLst/>
                <a:rect l="l" t="t" r="r" b="b"/>
                <a:pathLst>
                  <a:path w="90178" h="90146" extrusionOk="0">
                    <a:moveTo>
                      <a:pt x="87492" y="29725"/>
                    </a:moveTo>
                    <a:cubicBezTo>
                      <a:pt x="78948" y="6330"/>
                      <a:pt x="53128" y="-5772"/>
                      <a:pt x="29723" y="2708"/>
                    </a:cubicBezTo>
                    <a:cubicBezTo>
                      <a:pt x="6319" y="11178"/>
                      <a:pt x="-5755" y="37016"/>
                      <a:pt x="2696" y="60421"/>
                    </a:cubicBezTo>
                    <a:cubicBezTo>
                      <a:pt x="11241" y="83817"/>
                      <a:pt x="37061" y="95919"/>
                      <a:pt x="60466" y="87439"/>
                    </a:cubicBezTo>
                    <a:cubicBezTo>
                      <a:pt x="83777" y="78959"/>
                      <a:pt x="95945" y="53130"/>
                      <a:pt x="87492" y="2972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6" name="Google Shape;1056;p29"/>
              <p:cNvSpPr/>
              <p:nvPr/>
            </p:nvSpPr>
            <p:spPr>
              <a:xfrm>
                <a:off x="7856121" y="427726"/>
                <a:ext cx="64896" cy="64905"/>
              </a:xfrm>
              <a:custGeom>
                <a:avLst/>
                <a:gdLst/>
                <a:ahLst/>
                <a:cxnLst/>
                <a:rect l="l" t="t" r="r" b="b"/>
                <a:pathLst>
                  <a:path w="90133" h="90146" extrusionOk="0">
                    <a:moveTo>
                      <a:pt x="87437" y="29725"/>
                    </a:moveTo>
                    <a:cubicBezTo>
                      <a:pt x="78985" y="6330"/>
                      <a:pt x="53165" y="-5772"/>
                      <a:pt x="29760" y="2708"/>
                    </a:cubicBezTo>
                    <a:cubicBezTo>
                      <a:pt x="6355" y="11178"/>
                      <a:pt x="-5811" y="37016"/>
                      <a:pt x="2734" y="60421"/>
                    </a:cubicBezTo>
                    <a:cubicBezTo>
                      <a:pt x="11185" y="83817"/>
                      <a:pt x="37005" y="95918"/>
                      <a:pt x="60410" y="87439"/>
                    </a:cubicBezTo>
                    <a:cubicBezTo>
                      <a:pt x="83815" y="78968"/>
                      <a:pt x="95889" y="53130"/>
                      <a:pt x="87437" y="2972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7" name="Google Shape;1057;p29"/>
              <p:cNvSpPr/>
              <p:nvPr/>
            </p:nvSpPr>
            <p:spPr>
              <a:xfrm>
                <a:off x="7778720" y="454375"/>
                <a:ext cx="113135" cy="68712"/>
              </a:xfrm>
              <a:custGeom>
                <a:avLst/>
                <a:gdLst/>
                <a:ahLst/>
                <a:cxnLst/>
                <a:rect l="l" t="t" r="r" b="b"/>
                <a:pathLst>
                  <a:path w="157132" h="95434" extrusionOk="0">
                    <a:moveTo>
                      <a:pt x="99595" y="90019"/>
                    </a:moveTo>
                    <a:cubicBezTo>
                      <a:pt x="63467" y="103124"/>
                      <a:pt x="24737" y="91979"/>
                      <a:pt x="1146" y="61617"/>
                    </a:cubicBezTo>
                    <a:cubicBezTo>
                      <a:pt x="-711" y="59295"/>
                      <a:pt x="-247" y="55961"/>
                      <a:pt x="2075" y="54150"/>
                    </a:cubicBezTo>
                    <a:cubicBezTo>
                      <a:pt x="4397" y="52348"/>
                      <a:pt x="7741" y="52766"/>
                      <a:pt x="9505" y="55079"/>
                    </a:cubicBezTo>
                    <a:cubicBezTo>
                      <a:pt x="30310" y="81735"/>
                      <a:pt x="64210" y="91515"/>
                      <a:pt x="95974" y="80016"/>
                    </a:cubicBezTo>
                    <a:cubicBezTo>
                      <a:pt x="127738" y="68509"/>
                      <a:pt x="147520" y="39262"/>
                      <a:pt x="146405" y="5501"/>
                    </a:cubicBezTo>
                    <a:cubicBezTo>
                      <a:pt x="146313" y="2567"/>
                      <a:pt x="148635" y="105"/>
                      <a:pt x="151514" y="3"/>
                    </a:cubicBezTo>
                    <a:cubicBezTo>
                      <a:pt x="154486" y="-99"/>
                      <a:pt x="156900" y="2204"/>
                      <a:pt x="157086" y="5139"/>
                    </a:cubicBezTo>
                    <a:cubicBezTo>
                      <a:pt x="158293" y="43590"/>
                      <a:pt x="135817" y="76905"/>
                      <a:pt x="99595" y="900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58" name="Google Shape;1058;p29"/>
          <p:cNvGrpSpPr/>
          <p:nvPr/>
        </p:nvGrpSpPr>
        <p:grpSpPr>
          <a:xfrm>
            <a:off x="7111185" y="3796590"/>
            <a:ext cx="1207353" cy="883678"/>
            <a:chOff x="7111185" y="3796590"/>
            <a:chExt cx="1207353" cy="883678"/>
          </a:xfrm>
        </p:grpSpPr>
        <p:grpSp>
          <p:nvGrpSpPr>
            <p:cNvPr id="1059" name="Google Shape;1059;p29"/>
            <p:cNvGrpSpPr/>
            <p:nvPr/>
          </p:nvGrpSpPr>
          <p:grpSpPr>
            <a:xfrm flipH="1">
              <a:off x="7111185" y="4129601"/>
              <a:ext cx="550688" cy="550668"/>
              <a:chOff x="6416034" y="715105"/>
              <a:chExt cx="540845" cy="540825"/>
            </a:xfrm>
          </p:grpSpPr>
          <p:sp>
            <p:nvSpPr>
              <p:cNvPr id="1060" name="Google Shape;1060;p29"/>
              <p:cNvSpPr/>
              <p:nvPr/>
            </p:nvSpPr>
            <p:spPr>
              <a:xfrm>
                <a:off x="6416034" y="715105"/>
                <a:ext cx="540845" cy="540825"/>
              </a:xfrm>
              <a:custGeom>
                <a:avLst/>
                <a:gdLst/>
                <a:ahLst/>
                <a:cxnLst/>
                <a:rect l="l" t="t" r="r" b="b"/>
                <a:pathLst>
                  <a:path w="751173" h="751146" extrusionOk="0">
                    <a:moveTo>
                      <a:pt x="744846" y="443963"/>
                    </a:moveTo>
                    <a:cubicBezTo>
                      <a:pt x="782553" y="240043"/>
                      <a:pt x="647882" y="44120"/>
                      <a:pt x="443926" y="6348"/>
                    </a:cubicBezTo>
                    <a:cubicBezTo>
                      <a:pt x="240062" y="-31425"/>
                      <a:pt x="44121" y="103264"/>
                      <a:pt x="6348" y="307184"/>
                    </a:cubicBezTo>
                    <a:cubicBezTo>
                      <a:pt x="-31425" y="511103"/>
                      <a:pt x="103255" y="707026"/>
                      <a:pt x="307211" y="744799"/>
                    </a:cubicBezTo>
                    <a:cubicBezTo>
                      <a:pt x="511075" y="782572"/>
                      <a:pt x="707045" y="647883"/>
                      <a:pt x="744846" y="44396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1" name="Google Shape;1061;p29"/>
              <p:cNvSpPr/>
              <p:nvPr/>
            </p:nvSpPr>
            <p:spPr>
              <a:xfrm>
                <a:off x="6544972" y="940815"/>
                <a:ext cx="284814" cy="178988"/>
              </a:xfrm>
              <a:custGeom>
                <a:avLst/>
                <a:gdLst/>
                <a:ahLst/>
                <a:cxnLst/>
                <a:rect l="l" t="t" r="r" b="b"/>
                <a:pathLst>
                  <a:path w="395575" h="248594" extrusionOk="0">
                    <a:moveTo>
                      <a:pt x="6515" y="0"/>
                    </a:moveTo>
                    <a:cubicBezTo>
                      <a:pt x="5308" y="4597"/>
                      <a:pt x="4193" y="9250"/>
                      <a:pt x="3358" y="14006"/>
                    </a:cubicBezTo>
                    <a:cubicBezTo>
                      <a:pt x="-16611" y="121752"/>
                      <a:pt x="54532" y="225281"/>
                      <a:pt x="162269" y="245240"/>
                    </a:cubicBezTo>
                    <a:cubicBezTo>
                      <a:pt x="270006" y="265200"/>
                      <a:pt x="373563" y="194028"/>
                      <a:pt x="393532" y="86282"/>
                    </a:cubicBezTo>
                    <a:cubicBezTo>
                      <a:pt x="394368" y="81536"/>
                      <a:pt x="395018" y="76800"/>
                      <a:pt x="395575" y="72072"/>
                    </a:cubicBezTo>
                    <a:lnTo>
                      <a:pt x="6515" y="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2" name="Google Shape;1062;p29"/>
              <p:cNvSpPr/>
              <p:nvPr/>
            </p:nvSpPr>
            <p:spPr>
              <a:xfrm>
                <a:off x="6582851" y="1034043"/>
                <a:ext cx="168180" cy="85635"/>
              </a:xfrm>
              <a:custGeom>
                <a:avLst/>
                <a:gdLst/>
                <a:ahLst/>
                <a:cxnLst/>
                <a:rect l="l" t="t" r="r" b="b"/>
                <a:pathLst>
                  <a:path w="233584" h="118938" extrusionOk="0">
                    <a:moveTo>
                      <a:pt x="0" y="55131"/>
                    </a:moveTo>
                    <a:cubicBezTo>
                      <a:pt x="28049" y="85539"/>
                      <a:pt x="65756" y="107467"/>
                      <a:pt x="109594" y="115585"/>
                    </a:cubicBezTo>
                    <a:cubicBezTo>
                      <a:pt x="153432" y="123702"/>
                      <a:pt x="196527" y="116746"/>
                      <a:pt x="233584" y="98403"/>
                    </a:cubicBezTo>
                    <a:cubicBezTo>
                      <a:pt x="221232" y="50599"/>
                      <a:pt x="182316" y="11795"/>
                      <a:pt x="130585" y="2210"/>
                    </a:cubicBezTo>
                    <a:cubicBezTo>
                      <a:pt x="78853" y="-7374"/>
                      <a:pt x="28699" y="14935"/>
                      <a:pt x="0" y="5513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3" name="Google Shape;1063;p29"/>
              <p:cNvSpPr/>
              <p:nvPr/>
            </p:nvSpPr>
            <p:spPr>
              <a:xfrm>
                <a:off x="6571363" y="944836"/>
                <a:ext cx="236590" cy="75766"/>
              </a:xfrm>
              <a:custGeom>
                <a:avLst/>
                <a:gdLst/>
                <a:ahLst/>
                <a:cxnLst/>
                <a:rect l="l" t="t" r="r" b="b"/>
                <a:pathLst>
                  <a:path w="328597" h="105231" extrusionOk="0">
                    <a:moveTo>
                      <a:pt x="151296" y="100957"/>
                    </a:moveTo>
                    <a:cubicBezTo>
                      <a:pt x="220675" y="113811"/>
                      <a:pt x="286710" y="96880"/>
                      <a:pt x="328598" y="60871"/>
                    </a:cubicBezTo>
                    <a:lnTo>
                      <a:pt x="0" y="0"/>
                    </a:lnTo>
                    <a:cubicBezTo>
                      <a:pt x="26191" y="48621"/>
                      <a:pt x="81825" y="88093"/>
                      <a:pt x="151296" y="1009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4" name="Google Shape;1064;p29"/>
              <p:cNvSpPr/>
              <p:nvPr/>
            </p:nvSpPr>
            <p:spPr>
              <a:xfrm>
                <a:off x="6559085" y="845554"/>
                <a:ext cx="39527" cy="71490"/>
              </a:xfrm>
              <a:custGeom>
                <a:avLst/>
                <a:gdLst/>
                <a:ahLst/>
                <a:cxnLst/>
                <a:rect l="l" t="t" r="r" b="b"/>
                <a:pathLst>
                  <a:path w="54898" h="99291" extrusionOk="0">
                    <a:moveTo>
                      <a:pt x="53296" y="54438"/>
                    </a:moveTo>
                    <a:cubicBezTo>
                      <a:pt x="48282" y="81725"/>
                      <a:pt x="32585" y="101703"/>
                      <a:pt x="18283" y="99056"/>
                    </a:cubicBezTo>
                    <a:cubicBezTo>
                      <a:pt x="3979" y="96409"/>
                      <a:pt x="-3451" y="72140"/>
                      <a:pt x="1565" y="44853"/>
                    </a:cubicBezTo>
                    <a:cubicBezTo>
                      <a:pt x="6673" y="17566"/>
                      <a:pt x="22369" y="-2412"/>
                      <a:pt x="36579" y="235"/>
                    </a:cubicBezTo>
                    <a:cubicBezTo>
                      <a:pt x="50882" y="2882"/>
                      <a:pt x="58405" y="27151"/>
                      <a:pt x="53296" y="54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5" name="Google Shape;1065;p29"/>
              <p:cNvSpPr/>
              <p:nvPr/>
            </p:nvSpPr>
            <p:spPr>
              <a:xfrm>
                <a:off x="6797916" y="889787"/>
                <a:ext cx="39527" cy="71490"/>
              </a:xfrm>
              <a:custGeom>
                <a:avLst/>
                <a:gdLst/>
                <a:ahLst/>
                <a:cxnLst/>
                <a:rect l="l" t="t" r="r" b="b"/>
                <a:pathLst>
                  <a:path w="54898" h="99291" extrusionOk="0">
                    <a:moveTo>
                      <a:pt x="53297" y="54438"/>
                    </a:moveTo>
                    <a:cubicBezTo>
                      <a:pt x="48282" y="81725"/>
                      <a:pt x="32586" y="101703"/>
                      <a:pt x="18283" y="99056"/>
                    </a:cubicBezTo>
                    <a:cubicBezTo>
                      <a:pt x="3979" y="96409"/>
                      <a:pt x="-3451" y="72140"/>
                      <a:pt x="1565" y="44853"/>
                    </a:cubicBezTo>
                    <a:cubicBezTo>
                      <a:pt x="6673" y="17566"/>
                      <a:pt x="22276" y="-2412"/>
                      <a:pt x="36580" y="235"/>
                    </a:cubicBezTo>
                    <a:cubicBezTo>
                      <a:pt x="50882" y="2882"/>
                      <a:pt x="58406" y="27151"/>
                      <a:pt x="53297" y="54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66" name="Google Shape;1066;p29"/>
            <p:cNvGrpSpPr/>
            <p:nvPr/>
          </p:nvGrpSpPr>
          <p:grpSpPr>
            <a:xfrm rot="6791421">
              <a:off x="7919211" y="3850000"/>
              <a:ext cx="344609" cy="346323"/>
              <a:chOff x="4979184" y="993907"/>
              <a:chExt cx="235759" cy="236931"/>
            </a:xfrm>
          </p:grpSpPr>
          <p:sp>
            <p:nvSpPr>
              <p:cNvPr id="1067" name="Google Shape;1067;p29"/>
              <p:cNvSpPr/>
              <p:nvPr/>
            </p:nvSpPr>
            <p:spPr>
              <a:xfrm>
                <a:off x="4979184" y="1051898"/>
                <a:ext cx="177134" cy="178940"/>
              </a:xfrm>
              <a:custGeom>
                <a:avLst/>
                <a:gdLst/>
                <a:ahLst/>
                <a:cxnLst/>
                <a:rect l="l" t="t" r="r" b="b"/>
                <a:pathLst>
                  <a:path w="246020" h="248528" extrusionOk="0">
                    <a:moveTo>
                      <a:pt x="77691" y="118882"/>
                    </a:moveTo>
                    <a:lnTo>
                      <a:pt x="31225" y="30213"/>
                    </a:lnTo>
                    <a:lnTo>
                      <a:pt x="116486" y="79177"/>
                    </a:lnTo>
                    <a:lnTo>
                      <a:pt x="149940" y="0"/>
                    </a:lnTo>
                    <a:lnTo>
                      <a:pt x="150906" y="91168"/>
                    </a:lnTo>
                    <a:lnTo>
                      <a:pt x="246020" y="93044"/>
                    </a:lnTo>
                    <a:lnTo>
                      <a:pt x="156924" y="130204"/>
                    </a:lnTo>
                    <a:lnTo>
                      <a:pt x="215566" y="209000"/>
                    </a:lnTo>
                    <a:lnTo>
                      <a:pt x="126693" y="165264"/>
                    </a:lnTo>
                    <a:lnTo>
                      <a:pt x="104263" y="248528"/>
                    </a:lnTo>
                    <a:lnTo>
                      <a:pt x="91131" y="158772"/>
                    </a:lnTo>
                    <a:lnTo>
                      <a:pt x="0" y="158540"/>
                    </a:lnTo>
                    <a:lnTo>
                      <a:pt x="77691" y="118882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8" name="Google Shape;1068;p29"/>
              <p:cNvSpPr/>
              <p:nvPr/>
            </p:nvSpPr>
            <p:spPr>
              <a:xfrm>
                <a:off x="5167037" y="1168095"/>
                <a:ext cx="47906" cy="48902"/>
              </a:xfrm>
              <a:custGeom>
                <a:avLst/>
                <a:gdLst/>
                <a:ahLst/>
                <a:cxnLst/>
                <a:rect l="l" t="t" r="r" b="b"/>
                <a:pathLst>
                  <a:path w="66536" h="67920" extrusionOk="0">
                    <a:moveTo>
                      <a:pt x="28253" y="22708"/>
                    </a:moveTo>
                    <a:lnTo>
                      <a:pt x="43940" y="0"/>
                    </a:lnTo>
                    <a:lnTo>
                      <a:pt x="42918" y="27092"/>
                    </a:lnTo>
                    <a:lnTo>
                      <a:pt x="66536" y="25104"/>
                    </a:lnTo>
                    <a:lnTo>
                      <a:pt x="44395" y="37030"/>
                    </a:lnTo>
                    <a:lnTo>
                      <a:pt x="56134" y="60490"/>
                    </a:lnTo>
                    <a:lnTo>
                      <a:pt x="35646" y="43503"/>
                    </a:lnTo>
                    <a:lnTo>
                      <a:pt x="23925" y="67920"/>
                    </a:lnTo>
                    <a:lnTo>
                      <a:pt x="23210" y="40615"/>
                    </a:lnTo>
                    <a:lnTo>
                      <a:pt x="0" y="45816"/>
                    </a:lnTo>
                    <a:lnTo>
                      <a:pt x="20238" y="31104"/>
                    </a:lnTo>
                    <a:lnTo>
                      <a:pt x="8610" y="8823"/>
                    </a:lnTo>
                    <a:lnTo>
                      <a:pt x="28253" y="2270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9" name="Google Shape;1069;p29"/>
              <p:cNvSpPr/>
              <p:nvPr/>
            </p:nvSpPr>
            <p:spPr>
              <a:xfrm>
                <a:off x="5003909" y="993907"/>
                <a:ext cx="31476" cy="32138"/>
              </a:xfrm>
              <a:custGeom>
                <a:avLst/>
                <a:gdLst/>
                <a:ahLst/>
                <a:cxnLst/>
                <a:rect l="l" t="t" r="r" b="b"/>
                <a:pathLst>
                  <a:path w="43716" h="44636" extrusionOk="0">
                    <a:moveTo>
                      <a:pt x="18566" y="14925"/>
                    </a:moveTo>
                    <a:lnTo>
                      <a:pt x="28875" y="0"/>
                    </a:lnTo>
                    <a:lnTo>
                      <a:pt x="28197" y="17804"/>
                    </a:lnTo>
                    <a:lnTo>
                      <a:pt x="43717" y="16504"/>
                    </a:lnTo>
                    <a:lnTo>
                      <a:pt x="29172" y="24334"/>
                    </a:lnTo>
                    <a:lnTo>
                      <a:pt x="36881" y="39751"/>
                    </a:lnTo>
                    <a:lnTo>
                      <a:pt x="23423" y="28587"/>
                    </a:lnTo>
                    <a:lnTo>
                      <a:pt x="15715" y="44636"/>
                    </a:lnTo>
                    <a:lnTo>
                      <a:pt x="15250" y="26693"/>
                    </a:lnTo>
                    <a:lnTo>
                      <a:pt x="0" y="30111"/>
                    </a:lnTo>
                    <a:lnTo>
                      <a:pt x="13300" y="20442"/>
                    </a:lnTo>
                    <a:lnTo>
                      <a:pt x="5656" y="5805"/>
                    </a:lnTo>
                    <a:lnTo>
                      <a:pt x="18566" y="1492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70" name="Google Shape;1070;p29"/>
          <p:cNvGrpSpPr/>
          <p:nvPr/>
        </p:nvGrpSpPr>
        <p:grpSpPr>
          <a:xfrm flipH="1">
            <a:off x="2394767" y="4343328"/>
            <a:ext cx="212384" cy="260659"/>
            <a:chOff x="5539395" y="106198"/>
            <a:chExt cx="145299" cy="178326"/>
          </a:xfrm>
        </p:grpSpPr>
        <p:sp>
          <p:nvSpPr>
            <p:cNvPr id="1071" name="Google Shape;1071;p29"/>
            <p:cNvSpPr/>
            <p:nvPr/>
          </p:nvSpPr>
          <p:spPr>
            <a:xfrm>
              <a:off x="5539395" y="106198"/>
              <a:ext cx="119993" cy="125965"/>
            </a:xfrm>
            <a:custGeom>
              <a:avLst/>
              <a:gdLst/>
              <a:ahLst/>
              <a:cxnLst/>
              <a:rect l="l" t="t" r="r" b="b"/>
              <a:pathLst>
                <a:path w="166657" h="174951" extrusionOk="0">
                  <a:moveTo>
                    <a:pt x="53106" y="96517"/>
                  </a:moveTo>
                  <a:lnTo>
                    <a:pt x="0" y="50079"/>
                  </a:lnTo>
                  <a:lnTo>
                    <a:pt x="68496" y="60555"/>
                  </a:lnTo>
                  <a:lnTo>
                    <a:pt x="70317" y="0"/>
                  </a:lnTo>
                  <a:lnTo>
                    <a:pt x="94167" y="59673"/>
                  </a:lnTo>
                  <a:lnTo>
                    <a:pt x="157147" y="36686"/>
                  </a:lnTo>
                  <a:lnTo>
                    <a:pt x="108061" y="83784"/>
                  </a:lnTo>
                  <a:lnTo>
                    <a:pt x="166658" y="120637"/>
                  </a:lnTo>
                  <a:lnTo>
                    <a:pt x="97121" y="114526"/>
                  </a:lnTo>
                  <a:lnTo>
                    <a:pt x="103576" y="174951"/>
                  </a:lnTo>
                  <a:lnTo>
                    <a:pt x="72100" y="119309"/>
                  </a:lnTo>
                  <a:lnTo>
                    <a:pt x="12157" y="142361"/>
                  </a:lnTo>
                  <a:lnTo>
                    <a:pt x="53106" y="9651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29"/>
            <p:cNvSpPr/>
            <p:nvPr/>
          </p:nvSpPr>
          <p:spPr>
            <a:xfrm>
              <a:off x="5633846" y="227571"/>
              <a:ext cx="50849" cy="56953"/>
            </a:xfrm>
            <a:custGeom>
              <a:avLst/>
              <a:gdLst/>
              <a:ahLst/>
              <a:cxnLst/>
              <a:rect l="l" t="t" r="r" b="b"/>
              <a:pathLst>
                <a:path w="70623" h="79102" extrusionOk="0">
                  <a:moveTo>
                    <a:pt x="26154" y="30101"/>
                  </a:moveTo>
                  <a:lnTo>
                    <a:pt x="33343" y="0"/>
                  </a:lnTo>
                  <a:lnTo>
                    <a:pt x="43262" y="28727"/>
                  </a:lnTo>
                  <a:lnTo>
                    <a:pt x="67131" y="17080"/>
                  </a:lnTo>
                  <a:lnTo>
                    <a:pt x="48844" y="38516"/>
                  </a:lnTo>
                  <a:lnTo>
                    <a:pt x="70623" y="58271"/>
                  </a:lnTo>
                  <a:lnTo>
                    <a:pt x="42315" y="48834"/>
                  </a:lnTo>
                  <a:lnTo>
                    <a:pt x="39974" y="79103"/>
                  </a:lnTo>
                  <a:lnTo>
                    <a:pt x="28151" y="50859"/>
                  </a:lnTo>
                  <a:lnTo>
                    <a:pt x="6009" y="65701"/>
                  </a:lnTo>
                  <a:lnTo>
                    <a:pt x="21186" y="42119"/>
                  </a:lnTo>
                  <a:lnTo>
                    <a:pt x="0" y="23563"/>
                  </a:lnTo>
                  <a:lnTo>
                    <a:pt x="26154" y="3010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3" name="Google Shape;1073;p29"/>
          <p:cNvGrpSpPr/>
          <p:nvPr/>
        </p:nvGrpSpPr>
        <p:grpSpPr>
          <a:xfrm>
            <a:off x="660523" y="2464302"/>
            <a:ext cx="1602257" cy="2679022"/>
            <a:chOff x="4181858" y="3227436"/>
            <a:chExt cx="882349" cy="1475314"/>
          </a:xfrm>
        </p:grpSpPr>
        <p:sp>
          <p:nvSpPr>
            <p:cNvPr id="1074" name="Google Shape;1074;p29"/>
            <p:cNvSpPr/>
            <p:nvPr/>
          </p:nvSpPr>
          <p:spPr>
            <a:xfrm>
              <a:off x="4191864" y="3350561"/>
              <a:ext cx="872343" cy="737747"/>
            </a:xfrm>
            <a:custGeom>
              <a:avLst/>
              <a:gdLst/>
              <a:ahLst/>
              <a:cxnLst/>
              <a:rect l="l" t="t" r="r" b="b"/>
              <a:pathLst>
                <a:path w="1211588" h="1024648" extrusionOk="0">
                  <a:moveTo>
                    <a:pt x="576920" y="10846"/>
                  </a:moveTo>
                  <a:cubicBezTo>
                    <a:pt x="480021" y="-28830"/>
                    <a:pt x="373455" y="49957"/>
                    <a:pt x="341050" y="92717"/>
                  </a:cubicBezTo>
                  <a:cubicBezTo>
                    <a:pt x="287024" y="164000"/>
                    <a:pt x="314311" y="263638"/>
                    <a:pt x="260136" y="335849"/>
                  </a:cubicBezTo>
                  <a:cubicBezTo>
                    <a:pt x="234661" y="369814"/>
                    <a:pt x="196433" y="381572"/>
                    <a:pt x="165245" y="408962"/>
                  </a:cubicBezTo>
                  <a:cubicBezTo>
                    <a:pt x="117831" y="450589"/>
                    <a:pt x="113819" y="493990"/>
                    <a:pt x="122410" y="549660"/>
                  </a:cubicBezTo>
                  <a:cubicBezTo>
                    <a:pt x="129775" y="597371"/>
                    <a:pt x="143251" y="629394"/>
                    <a:pt x="110262" y="669396"/>
                  </a:cubicBezTo>
                  <a:cubicBezTo>
                    <a:pt x="58149" y="732589"/>
                    <a:pt x="5841" y="778396"/>
                    <a:pt x="361" y="866016"/>
                  </a:cubicBezTo>
                  <a:cubicBezTo>
                    <a:pt x="-3011" y="919959"/>
                    <a:pt x="17422" y="982047"/>
                    <a:pt x="53625" y="1024649"/>
                  </a:cubicBezTo>
                  <a:lnTo>
                    <a:pt x="1157964" y="1024649"/>
                  </a:lnTo>
                  <a:cubicBezTo>
                    <a:pt x="1194167" y="982047"/>
                    <a:pt x="1214591" y="919959"/>
                    <a:pt x="1211229" y="866016"/>
                  </a:cubicBezTo>
                  <a:cubicBezTo>
                    <a:pt x="1205758" y="778387"/>
                    <a:pt x="1153450" y="732589"/>
                    <a:pt x="1101328" y="669396"/>
                  </a:cubicBezTo>
                  <a:cubicBezTo>
                    <a:pt x="1068338" y="629394"/>
                    <a:pt x="1081815" y="597380"/>
                    <a:pt x="1089180" y="549660"/>
                  </a:cubicBezTo>
                  <a:cubicBezTo>
                    <a:pt x="1097771" y="493981"/>
                    <a:pt x="1093759" y="450589"/>
                    <a:pt x="1046345" y="408962"/>
                  </a:cubicBezTo>
                  <a:cubicBezTo>
                    <a:pt x="1015157" y="381572"/>
                    <a:pt x="976929" y="369814"/>
                    <a:pt x="951454" y="335849"/>
                  </a:cubicBezTo>
                  <a:cubicBezTo>
                    <a:pt x="897288" y="263638"/>
                    <a:pt x="924566" y="163990"/>
                    <a:pt x="870539" y="92717"/>
                  </a:cubicBezTo>
                  <a:cubicBezTo>
                    <a:pt x="838126" y="49957"/>
                    <a:pt x="723376" y="-27029"/>
                    <a:pt x="576920" y="10846"/>
                  </a:cubicBezTo>
                </a:path>
              </a:pathLst>
            </a:custGeom>
            <a:solidFill>
              <a:srgbClr val="B79C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29"/>
            <p:cNvSpPr/>
            <p:nvPr/>
          </p:nvSpPr>
          <p:spPr>
            <a:xfrm>
              <a:off x="4206039" y="3761475"/>
              <a:ext cx="810255" cy="343089"/>
            </a:xfrm>
            <a:custGeom>
              <a:avLst/>
              <a:gdLst/>
              <a:ahLst/>
              <a:cxnLst/>
              <a:rect l="l" t="t" r="r" b="b"/>
              <a:pathLst>
                <a:path w="1161656" h="476512" extrusionOk="0">
                  <a:moveTo>
                    <a:pt x="1161650" y="476512"/>
                  </a:moveTo>
                  <a:cubicBezTo>
                    <a:pt x="1162589" y="293220"/>
                    <a:pt x="1060777" y="142891"/>
                    <a:pt x="929106" y="109873"/>
                  </a:cubicBezTo>
                  <a:cubicBezTo>
                    <a:pt x="812249" y="80570"/>
                    <a:pt x="713568" y="154128"/>
                    <a:pt x="693423" y="169843"/>
                  </a:cubicBezTo>
                  <a:lnTo>
                    <a:pt x="693423" y="0"/>
                  </a:lnTo>
                  <a:lnTo>
                    <a:pt x="512499" y="0"/>
                  </a:lnTo>
                  <a:lnTo>
                    <a:pt x="512499" y="169843"/>
                  </a:lnTo>
                  <a:cubicBezTo>
                    <a:pt x="490450" y="154128"/>
                    <a:pt x="382444" y="80570"/>
                    <a:pt x="254535" y="109873"/>
                  </a:cubicBezTo>
                  <a:cubicBezTo>
                    <a:pt x="110409" y="142891"/>
                    <a:pt x="-1024" y="293229"/>
                    <a:pt x="7" y="476512"/>
                  </a:cubicBezTo>
                  <a:cubicBezTo>
                    <a:pt x="207205" y="475370"/>
                    <a:pt x="972350" y="475370"/>
                    <a:pt x="1161650" y="476512"/>
                  </a:cubicBezTo>
                  <a:close/>
                </a:path>
              </a:pathLst>
            </a:custGeom>
            <a:solidFill>
              <a:srgbClr val="E1AF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29"/>
            <p:cNvSpPr/>
            <p:nvPr/>
          </p:nvSpPr>
          <p:spPr>
            <a:xfrm>
              <a:off x="4563900" y="3761450"/>
              <a:ext cx="125741" cy="77950"/>
            </a:xfrm>
            <a:custGeom>
              <a:avLst/>
              <a:gdLst/>
              <a:ahLst/>
              <a:cxnLst/>
              <a:rect l="l" t="t" r="r" b="b"/>
              <a:pathLst>
                <a:path w="180923" h="129377" extrusionOk="0">
                  <a:moveTo>
                    <a:pt x="180924" y="79252"/>
                  </a:moveTo>
                  <a:lnTo>
                    <a:pt x="180924" y="0"/>
                  </a:lnTo>
                  <a:lnTo>
                    <a:pt x="0" y="0"/>
                  </a:lnTo>
                  <a:lnTo>
                    <a:pt x="0" y="129377"/>
                  </a:lnTo>
                  <a:cubicBezTo>
                    <a:pt x="14480" y="127037"/>
                    <a:pt x="174785" y="81128"/>
                    <a:pt x="180924" y="79243"/>
                  </a:cubicBezTo>
                  <a:close/>
                </a:path>
              </a:pathLst>
            </a:custGeom>
            <a:solidFill>
              <a:srgbClr val="2B292D">
                <a:alpha val="247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29"/>
            <p:cNvSpPr/>
            <p:nvPr/>
          </p:nvSpPr>
          <p:spPr>
            <a:xfrm>
              <a:off x="4181858" y="3820754"/>
              <a:ext cx="864670" cy="881307"/>
            </a:xfrm>
            <a:custGeom>
              <a:avLst/>
              <a:gdLst/>
              <a:ahLst/>
              <a:cxnLst/>
              <a:rect l="l" t="t" r="r" b="b"/>
              <a:pathLst>
                <a:path w="1200930" h="1224037" extrusionOk="0">
                  <a:moveTo>
                    <a:pt x="1200930" y="1217481"/>
                  </a:moveTo>
                  <a:lnTo>
                    <a:pt x="277589" y="1222514"/>
                  </a:lnTo>
                  <a:lnTo>
                    <a:pt x="0" y="1224038"/>
                  </a:lnTo>
                  <a:cubicBezTo>
                    <a:pt x="167" y="1224038"/>
                    <a:pt x="1597" y="1212669"/>
                    <a:pt x="1700" y="1212047"/>
                  </a:cubicBezTo>
                  <a:cubicBezTo>
                    <a:pt x="2164" y="1209066"/>
                    <a:pt x="2396" y="1144749"/>
                    <a:pt x="2536" y="1052569"/>
                  </a:cubicBezTo>
                  <a:cubicBezTo>
                    <a:pt x="2591" y="1017462"/>
                    <a:pt x="2628" y="978315"/>
                    <a:pt x="2656" y="936966"/>
                  </a:cubicBezTo>
                  <a:lnTo>
                    <a:pt x="2656" y="936966"/>
                  </a:lnTo>
                  <a:cubicBezTo>
                    <a:pt x="2842" y="689199"/>
                    <a:pt x="2823" y="362776"/>
                    <a:pt x="4235" y="356042"/>
                  </a:cubicBezTo>
                  <a:cubicBezTo>
                    <a:pt x="5712" y="349011"/>
                    <a:pt x="7281" y="342027"/>
                    <a:pt x="8972" y="335042"/>
                  </a:cubicBezTo>
                  <a:lnTo>
                    <a:pt x="8972" y="335042"/>
                  </a:lnTo>
                  <a:cubicBezTo>
                    <a:pt x="9548" y="332572"/>
                    <a:pt x="10152" y="330111"/>
                    <a:pt x="10764" y="327659"/>
                  </a:cubicBezTo>
                  <a:cubicBezTo>
                    <a:pt x="12381" y="321195"/>
                    <a:pt x="14080" y="314758"/>
                    <a:pt x="15872" y="308340"/>
                  </a:cubicBezTo>
                  <a:cubicBezTo>
                    <a:pt x="21260" y="288976"/>
                    <a:pt x="27426" y="269825"/>
                    <a:pt x="34457" y="250989"/>
                  </a:cubicBezTo>
                  <a:cubicBezTo>
                    <a:pt x="42286" y="230009"/>
                    <a:pt x="51166" y="209418"/>
                    <a:pt x="61326" y="189468"/>
                  </a:cubicBezTo>
                  <a:cubicBezTo>
                    <a:pt x="71979" y="168534"/>
                    <a:pt x="84035" y="148296"/>
                    <a:pt x="97799" y="129247"/>
                  </a:cubicBezTo>
                  <a:cubicBezTo>
                    <a:pt x="111758" y="109919"/>
                    <a:pt x="127492" y="91818"/>
                    <a:pt x="145184" y="75806"/>
                  </a:cubicBezTo>
                  <a:cubicBezTo>
                    <a:pt x="163147" y="59553"/>
                    <a:pt x="183143" y="45510"/>
                    <a:pt x="204820" y="34624"/>
                  </a:cubicBezTo>
                  <a:cubicBezTo>
                    <a:pt x="212102" y="30974"/>
                    <a:pt x="219579" y="27687"/>
                    <a:pt x="227185" y="24779"/>
                  </a:cubicBezTo>
                  <a:cubicBezTo>
                    <a:pt x="243587" y="18482"/>
                    <a:pt x="260639" y="13931"/>
                    <a:pt x="278007" y="11182"/>
                  </a:cubicBezTo>
                  <a:cubicBezTo>
                    <a:pt x="297613" y="8061"/>
                    <a:pt x="317498" y="7217"/>
                    <a:pt x="337299" y="8210"/>
                  </a:cubicBezTo>
                  <a:cubicBezTo>
                    <a:pt x="346940" y="8684"/>
                    <a:pt x="356553" y="9622"/>
                    <a:pt x="366101" y="10932"/>
                  </a:cubicBezTo>
                  <a:cubicBezTo>
                    <a:pt x="401904" y="15845"/>
                    <a:pt x="436835" y="26098"/>
                    <a:pt x="470401" y="39361"/>
                  </a:cubicBezTo>
                  <a:cubicBezTo>
                    <a:pt x="476336" y="41711"/>
                    <a:pt x="482243" y="44154"/>
                    <a:pt x="488103" y="46689"/>
                  </a:cubicBezTo>
                  <a:cubicBezTo>
                    <a:pt x="494177" y="49318"/>
                    <a:pt x="506966" y="54741"/>
                    <a:pt x="506966" y="54741"/>
                  </a:cubicBezTo>
                  <a:cubicBezTo>
                    <a:pt x="506966" y="54741"/>
                    <a:pt x="498162" y="10903"/>
                    <a:pt x="519124" y="0"/>
                  </a:cubicBezTo>
                  <a:cubicBezTo>
                    <a:pt x="519133" y="-10"/>
                    <a:pt x="715010" y="3093"/>
                    <a:pt x="715093" y="3093"/>
                  </a:cubicBezTo>
                  <a:cubicBezTo>
                    <a:pt x="722737" y="2907"/>
                    <a:pt x="728142" y="8145"/>
                    <a:pt x="731523" y="14517"/>
                  </a:cubicBezTo>
                  <a:cubicBezTo>
                    <a:pt x="731560" y="14591"/>
                    <a:pt x="731597" y="14665"/>
                    <a:pt x="731635" y="14740"/>
                  </a:cubicBezTo>
                  <a:cubicBezTo>
                    <a:pt x="738043" y="26878"/>
                    <a:pt x="740588" y="40698"/>
                    <a:pt x="739882" y="54416"/>
                  </a:cubicBezTo>
                  <a:lnTo>
                    <a:pt x="739603" y="59831"/>
                  </a:lnTo>
                  <a:cubicBezTo>
                    <a:pt x="778193" y="38237"/>
                    <a:pt x="816979" y="23684"/>
                    <a:pt x="855123" y="16560"/>
                  </a:cubicBezTo>
                  <a:cubicBezTo>
                    <a:pt x="911156" y="6102"/>
                    <a:pt x="965804" y="11703"/>
                    <a:pt x="1016357" y="34634"/>
                  </a:cubicBezTo>
                  <a:cubicBezTo>
                    <a:pt x="1027326" y="39602"/>
                    <a:pt x="1038117" y="45398"/>
                    <a:pt x="1048669" y="52020"/>
                  </a:cubicBezTo>
                  <a:cubicBezTo>
                    <a:pt x="1088884" y="77245"/>
                    <a:pt x="1125171" y="117396"/>
                    <a:pt x="1151826" y="179029"/>
                  </a:cubicBezTo>
                  <a:cubicBezTo>
                    <a:pt x="1151826" y="179029"/>
                    <a:pt x="1154928" y="245798"/>
                    <a:pt x="1159563" y="345519"/>
                  </a:cubicBezTo>
                  <a:cubicBezTo>
                    <a:pt x="1159758" y="349504"/>
                    <a:pt x="1159953" y="353534"/>
                    <a:pt x="1160139" y="357630"/>
                  </a:cubicBezTo>
                  <a:cubicBezTo>
                    <a:pt x="1166603" y="496397"/>
                    <a:pt x="1175798" y="693313"/>
                    <a:pt x="1183850" y="864039"/>
                  </a:cubicBezTo>
                  <a:cubicBezTo>
                    <a:pt x="1187036" y="931514"/>
                    <a:pt x="1190036" y="994884"/>
                    <a:pt x="1192609" y="1048966"/>
                  </a:cubicBezTo>
                  <a:lnTo>
                    <a:pt x="1192609" y="1048966"/>
                  </a:lnTo>
                  <a:cubicBezTo>
                    <a:pt x="1196890" y="1138471"/>
                    <a:pt x="1200029" y="1202509"/>
                    <a:pt x="1200921" y="121749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29"/>
            <p:cNvSpPr/>
            <p:nvPr/>
          </p:nvSpPr>
          <p:spPr>
            <a:xfrm>
              <a:off x="4381452" y="3965168"/>
              <a:ext cx="10258" cy="737581"/>
            </a:xfrm>
            <a:custGeom>
              <a:avLst/>
              <a:gdLst/>
              <a:ahLst/>
              <a:cxnLst/>
              <a:rect l="l" t="t" r="r" b="b"/>
              <a:pathLst>
                <a:path w="14247" h="1024418" extrusionOk="0">
                  <a:moveTo>
                    <a:pt x="14247" y="0"/>
                  </a:moveTo>
                  <a:lnTo>
                    <a:pt x="0" y="1024418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29"/>
            <p:cNvSpPr/>
            <p:nvPr/>
          </p:nvSpPr>
          <p:spPr>
            <a:xfrm>
              <a:off x="4845116" y="3969589"/>
              <a:ext cx="10899" cy="727564"/>
            </a:xfrm>
            <a:custGeom>
              <a:avLst/>
              <a:gdLst/>
              <a:ahLst/>
              <a:cxnLst/>
              <a:rect l="l" t="t" r="r" b="b"/>
              <a:pathLst>
                <a:path w="15138" h="1010505" extrusionOk="0">
                  <a:moveTo>
                    <a:pt x="0" y="0"/>
                  </a:moveTo>
                  <a:lnTo>
                    <a:pt x="15139" y="1010505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29"/>
            <p:cNvSpPr/>
            <p:nvPr/>
          </p:nvSpPr>
          <p:spPr>
            <a:xfrm>
              <a:off x="4568583" y="3952545"/>
              <a:ext cx="142114" cy="148099"/>
            </a:xfrm>
            <a:custGeom>
              <a:avLst/>
              <a:gdLst/>
              <a:ahLst/>
              <a:cxnLst/>
              <a:rect l="l" t="t" r="r" b="b"/>
              <a:pathLst>
                <a:path w="197381" h="205693" extrusionOk="0">
                  <a:moveTo>
                    <a:pt x="125495" y="205693"/>
                  </a:moveTo>
                  <a:lnTo>
                    <a:pt x="73957" y="155652"/>
                  </a:lnTo>
                  <a:lnTo>
                    <a:pt x="3511" y="169741"/>
                  </a:lnTo>
                  <a:lnTo>
                    <a:pt x="35172" y="105257"/>
                  </a:lnTo>
                  <a:lnTo>
                    <a:pt x="0" y="42621"/>
                  </a:lnTo>
                  <a:lnTo>
                    <a:pt x="71115" y="52809"/>
                  </a:lnTo>
                  <a:lnTo>
                    <a:pt x="119829" y="0"/>
                  </a:lnTo>
                  <a:lnTo>
                    <a:pt x="132117" y="70781"/>
                  </a:lnTo>
                  <a:lnTo>
                    <a:pt x="197381" y="100790"/>
                  </a:lnTo>
                  <a:lnTo>
                    <a:pt x="133863" y="134346"/>
                  </a:lnTo>
                  <a:lnTo>
                    <a:pt x="125495" y="2056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29"/>
            <p:cNvSpPr/>
            <p:nvPr/>
          </p:nvSpPr>
          <p:spPr>
            <a:xfrm>
              <a:off x="4332931" y="3826381"/>
              <a:ext cx="139586" cy="103192"/>
            </a:xfrm>
            <a:custGeom>
              <a:avLst/>
              <a:gdLst/>
              <a:ahLst/>
              <a:cxnLst/>
              <a:rect l="l" t="t" r="r" b="b"/>
              <a:pathLst>
                <a:path w="193870" h="143322" extrusionOk="0">
                  <a:moveTo>
                    <a:pt x="193861" y="38409"/>
                  </a:moveTo>
                  <a:lnTo>
                    <a:pt x="130343" y="71965"/>
                  </a:lnTo>
                  <a:lnTo>
                    <a:pt x="121974" y="143322"/>
                  </a:lnTo>
                  <a:lnTo>
                    <a:pt x="70437" y="93280"/>
                  </a:lnTo>
                  <a:lnTo>
                    <a:pt x="0" y="107379"/>
                  </a:lnTo>
                  <a:lnTo>
                    <a:pt x="31661" y="42886"/>
                  </a:lnTo>
                  <a:lnTo>
                    <a:pt x="17098" y="16964"/>
                  </a:lnTo>
                  <a:cubicBezTo>
                    <a:pt x="33500" y="10666"/>
                    <a:pt x="50552" y="6116"/>
                    <a:pt x="67920" y="3366"/>
                  </a:cubicBezTo>
                  <a:cubicBezTo>
                    <a:pt x="87527" y="246"/>
                    <a:pt x="107412" y="-599"/>
                    <a:pt x="127213" y="395"/>
                  </a:cubicBezTo>
                  <a:lnTo>
                    <a:pt x="128597" y="8410"/>
                  </a:lnTo>
                  <a:lnTo>
                    <a:pt x="193870" y="3841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29"/>
            <p:cNvSpPr/>
            <p:nvPr/>
          </p:nvSpPr>
          <p:spPr>
            <a:xfrm>
              <a:off x="4187475" y="4025056"/>
              <a:ext cx="139593" cy="148105"/>
            </a:xfrm>
            <a:custGeom>
              <a:avLst/>
              <a:gdLst/>
              <a:ahLst/>
              <a:cxnLst/>
              <a:rect l="l" t="t" r="r" b="b"/>
              <a:pathLst>
                <a:path w="193879" h="205702" extrusionOk="0">
                  <a:moveTo>
                    <a:pt x="193870" y="100790"/>
                  </a:moveTo>
                  <a:lnTo>
                    <a:pt x="130352" y="134346"/>
                  </a:lnTo>
                  <a:lnTo>
                    <a:pt x="121984" y="205703"/>
                  </a:lnTo>
                  <a:lnTo>
                    <a:pt x="70446" y="155661"/>
                  </a:lnTo>
                  <a:lnTo>
                    <a:pt x="0" y="169750"/>
                  </a:lnTo>
                  <a:lnTo>
                    <a:pt x="31671" y="105257"/>
                  </a:lnTo>
                  <a:lnTo>
                    <a:pt x="1161" y="50933"/>
                  </a:lnTo>
                  <a:lnTo>
                    <a:pt x="1161" y="50933"/>
                  </a:lnTo>
                  <a:cubicBezTo>
                    <a:pt x="1736" y="48463"/>
                    <a:pt x="2341" y="46002"/>
                    <a:pt x="2953" y="43550"/>
                  </a:cubicBezTo>
                  <a:lnTo>
                    <a:pt x="67605" y="52809"/>
                  </a:lnTo>
                  <a:lnTo>
                    <a:pt x="116318" y="0"/>
                  </a:lnTo>
                  <a:lnTo>
                    <a:pt x="128597" y="70781"/>
                  </a:lnTo>
                  <a:lnTo>
                    <a:pt x="193880" y="10079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29"/>
            <p:cNvSpPr/>
            <p:nvPr/>
          </p:nvSpPr>
          <p:spPr>
            <a:xfrm>
              <a:off x="4423561" y="4290929"/>
              <a:ext cx="142114" cy="148099"/>
            </a:xfrm>
            <a:custGeom>
              <a:avLst/>
              <a:gdLst/>
              <a:ahLst/>
              <a:cxnLst/>
              <a:rect l="l" t="t" r="r" b="b"/>
              <a:pathLst>
                <a:path w="197381" h="205693" extrusionOk="0">
                  <a:moveTo>
                    <a:pt x="125495" y="205694"/>
                  </a:moveTo>
                  <a:lnTo>
                    <a:pt x="73957" y="155652"/>
                  </a:lnTo>
                  <a:lnTo>
                    <a:pt x="3511" y="169741"/>
                  </a:lnTo>
                  <a:lnTo>
                    <a:pt x="35172" y="105257"/>
                  </a:lnTo>
                  <a:lnTo>
                    <a:pt x="0" y="42621"/>
                  </a:lnTo>
                  <a:lnTo>
                    <a:pt x="71115" y="52810"/>
                  </a:lnTo>
                  <a:lnTo>
                    <a:pt x="119829" y="0"/>
                  </a:lnTo>
                  <a:lnTo>
                    <a:pt x="132117" y="70781"/>
                  </a:lnTo>
                  <a:lnTo>
                    <a:pt x="197381" y="100790"/>
                  </a:lnTo>
                  <a:lnTo>
                    <a:pt x="133863" y="134346"/>
                  </a:lnTo>
                  <a:lnTo>
                    <a:pt x="125495" y="20569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29"/>
            <p:cNvSpPr/>
            <p:nvPr/>
          </p:nvSpPr>
          <p:spPr>
            <a:xfrm>
              <a:off x="4689862" y="4218492"/>
              <a:ext cx="142114" cy="148099"/>
            </a:xfrm>
            <a:custGeom>
              <a:avLst/>
              <a:gdLst/>
              <a:ahLst/>
              <a:cxnLst/>
              <a:rect l="l" t="t" r="r" b="b"/>
              <a:pathLst>
                <a:path w="197381" h="205693" extrusionOk="0">
                  <a:moveTo>
                    <a:pt x="125495" y="205694"/>
                  </a:moveTo>
                  <a:lnTo>
                    <a:pt x="73948" y="155652"/>
                  </a:lnTo>
                  <a:lnTo>
                    <a:pt x="3501" y="169750"/>
                  </a:lnTo>
                  <a:lnTo>
                    <a:pt x="35163" y="105267"/>
                  </a:lnTo>
                  <a:lnTo>
                    <a:pt x="0" y="42621"/>
                  </a:lnTo>
                  <a:lnTo>
                    <a:pt x="71116" y="52809"/>
                  </a:lnTo>
                  <a:lnTo>
                    <a:pt x="119820" y="0"/>
                  </a:lnTo>
                  <a:lnTo>
                    <a:pt x="132108" y="70781"/>
                  </a:lnTo>
                  <a:lnTo>
                    <a:pt x="197381" y="100790"/>
                  </a:lnTo>
                  <a:lnTo>
                    <a:pt x="133863" y="134346"/>
                  </a:lnTo>
                  <a:lnTo>
                    <a:pt x="125495" y="20569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29"/>
            <p:cNvSpPr/>
            <p:nvPr/>
          </p:nvSpPr>
          <p:spPr>
            <a:xfrm>
              <a:off x="4183681" y="4460195"/>
              <a:ext cx="116523" cy="148105"/>
            </a:xfrm>
            <a:custGeom>
              <a:avLst/>
              <a:gdLst/>
              <a:ahLst/>
              <a:cxnLst/>
              <a:rect l="l" t="t" r="r" b="b"/>
              <a:pathLst>
                <a:path w="161837" h="205702" extrusionOk="0">
                  <a:moveTo>
                    <a:pt x="161828" y="100790"/>
                  </a:moveTo>
                  <a:lnTo>
                    <a:pt x="98300" y="134346"/>
                  </a:lnTo>
                  <a:lnTo>
                    <a:pt x="89941" y="205703"/>
                  </a:lnTo>
                  <a:lnTo>
                    <a:pt x="38405" y="155661"/>
                  </a:lnTo>
                  <a:lnTo>
                    <a:pt x="0" y="163342"/>
                  </a:lnTo>
                  <a:cubicBezTo>
                    <a:pt x="56" y="128235"/>
                    <a:pt x="93" y="89088"/>
                    <a:pt x="121" y="47739"/>
                  </a:cubicBezTo>
                  <a:lnTo>
                    <a:pt x="35562" y="52810"/>
                  </a:lnTo>
                  <a:lnTo>
                    <a:pt x="84267" y="0"/>
                  </a:lnTo>
                  <a:lnTo>
                    <a:pt x="96554" y="70781"/>
                  </a:lnTo>
                  <a:lnTo>
                    <a:pt x="161837" y="10079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29"/>
            <p:cNvSpPr/>
            <p:nvPr/>
          </p:nvSpPr>
          <p:spPr>
            <a:xfrm>
              <a:off x="4644186" y="4484292"/>
              <a:ext cx="142114" cy="148099"/>
            </a:xfrm>
            <a:custGeom>
              <a:avLst/>
              <a:gdLst/>
              <a:ahLst/>
              <a:cxnLst/>
              <a:rect l="l" t="t" r="r" b="b"/>
              <a:pathLst>
                <a:path w="197381" h="205693" extrusionOk="0">
                  <a:moveTo>
                    <a:pt x="125495" y="205694"/>
                  </a:moveTo>
                  <a:lnTo>
                    <a:pt x="73948" y="155652"/>
                  </a:lnTo>
                  <a:lnTo>
                    <a:pt x="3501" y="169741"/>
                  </a:lnTo>
                  <a:lnTo>
                    <a:pt x="35163" y="105257"/>
                  </a:lnTo>
                  <a:lnTo>
                    <a:pt x="0" y="42621"/>
                  </a:lnTo>
                  <a:lnTo>
                    <a:pt x="71106" y="52810"/>
                  </a:lnTo>
                  <a:lnTo>
                    <a:pt x="119820" y="0"/>
                  </a:lnTo>
                  <a:lnTo>
                    <a:pt x="132108" y="70781"/>
                  </a:lnTo>
                  <a:lnTo>
                    <a:pt x="197381" y="100790"/>
                  </a:lnTo>
                  <a:lnTo>
                    <a:pt x="133854" y="134346"/>
                  </a:lnTo>
                  <a:lnTo>
                    <a:pt x="125495" y="20569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29"/>
            <p:cNvSpPr/>
            <p:nvPr/>
          </p:nvSpPr>
          <p:spPr>
            <a:xfrm>
              <a:off x="4955321" y="4442069"/>
              <a:ext cx="84257" cy="133153"/>
            </a:xfrm>
            <a:custGeom>
              <a:avLst/>
              <a:gdLst/>
              <a:ahLst/>
              <a:cxnLst/>
              <a:rect l="l" t="t" r="r" b="b"/>
              <a:pathLst>
                <a:path w="117024" h="184935" extrusionOk="0">
                  <a:moveTo>
                    <a:pt x="117015" y="184935"/>
                  </a:moveTo>
                  <a:lnTo>
                    <a:pt x="73948" y="143132"/>
                  </a:lnTo>
                  <a:lnTo>
                    <a:pt x="3501" y="157221"/>
                  </a:lnTo>
                  <a:lnTo>
                    <a:pt x="35163" y="92728"/>
                  </a:lnTo>
                  <a:lnTo>
                    <a:pt x="0" y="30082"/>
                  </a:lnTo>
                  <a:lnTo>
                    <a:pt x="71115" y="40271"/>
                  </a:lnTo>
                  <a:lnTo>
                    <a:pt x="108266" y="0"/>
                  </a:lnTo>
                  <a:cubicBezTo>
                    <a:pt x="111452" y="67475"/>
                    <a:pt x="114452" y="130844"/>
                    <a:pt x="117024" y="1849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29"/>
            <p:cNvSpPr/>
            <p:nvPr/>
          </p:nvSpPr>
          <p:spPr>
            <a:xfrm>
              <a:off x="4780866" y="3829014"/>
              <a:ext cx="132023" cy="88191"/>
            </a:xfrm>
            <a:custGeom>
              <a:avLst/>
              <a:gdLst/>
              <a:ahLst/>
              <a:cxnLst/>
              <a:rect l="l" t="t" r="r" b="b"/>
              <a:pathLst>
                <a:path w="183365" h="122488" extrusionOk="0">
                  <a:moveTo>
                    <a:pt x="183357" y="23139"/>
                  </a:moveTo>
                  <a:lnTo>
                    <a:pt x="130352" y="51141"/>
                  </a:lnTo>
                  <a:lnTo>
                    <a:pt x="121984" y="122489"/>
                  </a:lnTo>
                  <a:lnTo>
                    <a:pt x="70446" y="72447"/>
                  </a:lnTo>
                  <a:lnTo>
                    <a:pt x="0" y="86536"/>
                  </a:lnTo>
                  <a:lnTo>
                    <a:pt x="31671" y="22052"/>
                  </a:lnTo>
                  <a:lnTo>
                    <a:pt x="22132" y="5065"/>
                  </a:lnTo>
                  <a:cubicBezTo>
                    <a:pt x="78165" y="-5393"/>
                    <a:pt x="132813" y="207"/>
                    <a:pt x="183366" y="231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29"/>
            <p:cNvSpPr/>
            <p:nvPr/>
          </p:nvSpPr>
          <p:spPr>
            <a:xfrm>
              <a:off x="4882810" y="4000879"/>
              <a:ext cx="133488" cy="148105"/>
            </a:xfrm>
            <a:custGeom>
              <a:avLst/>
              <a:gdLst/>
              <a:ahLst/>
              <a:cxnLst/>
              <a:rect l="l" t="t" r="r" b="b"/>
              <a:pathLst>
                <a:path w="185400" h="205702" extrusionOk="0">
                  <a:moveTo>
                    <a:pt x="185382" y="107133"/>
                  </a:moveTo>
                  <a:lnTo>
                    <a:pt x="133854" y="134355"/>
                  </a:lnTo>
                  <a:lnTo>
                    <a:pt x="125486" y="205703"/>
                  </a:lnTo>
                  <a:lnTo>
                    <a:pt x="73948" y="155671"/>
                  </a:lnTo>
                  <a:lnTo>
                    <a:pt x="3511" y="169750"/>
                  </a:lnTo>
                  <a:lnTo>
                    <a:pt x="35172" y="105267"/>
                  </a:lnTo>
                  <a:lnTo>
                    <a:pt x="0" y="42621"/>
                  </a:lnTo>
                  <a:lnTo>
                    <a:pt x="71116" y="52810"/>
                  </a:lnTo>
                  <a:lnTo>
                    <a:pt x="119829" y="0"/>
                  </a:lnTo>
                  <a:lnTo>
                    <a:pt x="132117" y="70781"/>
                  </a:lnTo>
                  <a:lnTo>
                    <a:pt x="184824" y="95013"/>
                  </a:lnTo>
                  <a:cubicBezTo>
                    <a:pt x="185019" y="98997"/>
                    <a:pt x="185215" y="103028"/>
                    <a:pt x="185400" y="1071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29"/>
            <p:cNvSpPr/>
            <p:nvPr/>
          </p:nvSpPr>
          <p:spPr>
            <a:xfrm>
              <a:off x="4578049" y="3839442"/>
              <a:ext cx="146" cy="22041"/>
            </a:xfrm>
            <a:custGeom>
              <a:avLst/>
              <a:gdLst/>
              <a:ahLst/>
              <a:cxnLst/>
              <a:rect l="l" t="t" r="r" b="b"/>
              <a:pathLst>
                <a:path w="203" h="30612" extrusionOk="0">
                  <a:moveTo>
                    <a:pt x="53" y="0"/>
                  </a:moveTo>
                  <a:cubicBezTo>
                    <a:pt x="211" y="10207"/>
                    <a:pt x="248" y="20405"/>
                    <a:pt x="146" y="30612"/>
                  </a:cubicBezTo>
                  <a:cubicBezTo>
                    <a:pt x="-12" y="20405"/>
                    <a:pt x="-40" y="10207"/>
                    <a:pt x="53" y="0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29"/>
            <p:cNvSpPr/>
            <p:nvPr/>
          </p:nvSpPr>
          <p:spPr>
            <a:xfrm>
              <a:off x="4614514" y="3840063"/>
              <a:ext cx="146" cy="22041"/>
            </a:xfrm>
            <a:custGeom>
              <a:avLst/>
              <a:gdLst/>
              <a:ahLst/>
              <a:cxnLst/>
              <a:rect l="l" t="t" r="r" b="b"/>
              <a:pathLst>
                <a:path w="203" h="30612" extrusionOk="0">
                  <a:moveTo>
                    <a:pt x="53" y="0"/>
                  </a:moveTo>
                  <a:cubicBezTo>
                    <a:pt x="211" y="10207"/>
                    <a:pt x="248" y="20414"/>
                    <a:pt x="146" y="30613"/>
                  </a:cubicBezTo>
                  <a:cubicBezTo>
                    <a:pt x="-12" y="20405"/>
                    <a:pt x="-40" y="10198"/>
                    <a:pt x="53" y="0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29"/>
            <p:cNvSpPr/>
            <p:nvPr/>
          </p:nvSpPr>
          <p:spPr>
            <a:xfrm>
              <a:off x="4647498" y="3840630"/>
              <a:ext cx="149" cy="22041"/>
            </a:xfrm>
            <a:custGeom>
              <a:avLst/>
              <a:gdLst/>
              <a:ahLst/>
              <a:cxnLst/>
              <a:rect l="l" t="t" r="r" b="b"/>
              <a:pathLst>
                <a:path w="207" h="30612" extrusionOk="0">
                  <a:moveTo>
                    <a:pt x="57" y="0"/>
                  </a:moveTo>
                  <a:cubicBezTo>
                    <a:pt x="215" y="10207"/>
                    <a:pt x="252" y="20405"/>
                    <a:pt x="150" y="30612"/>
                  </a:cubicBezTo>
                  <a:cubicBezTo>
                    <a:pt x="-8" y="20405"/>
                    <a:pt x="-45" y="10207"/>
                    <a:pt x="57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29"/>
            <p:cNvSpPr/>
            <p:nvPr/>
          </p:nvSpPr>
          <p:spPr>
            <a:xfrm>
              <a:off x="4683967" y="3841251"/>
              <a:ext cx="146" cy="22041"/>
            </a:xfrm>
            <a:custGeom>
              <a:avLst/>
              <a:gdLst/>
              <a:ahLst/>
              <a:cxnLst/>
              <a:rect l="l" t="t" r="r" b="b"/>
              <a:pathLst>
                <a:path w="203" h="30612" extrusionOk="0">
                  <a:moveTo>
                    <a:pt x="53" y="0"/>
                  </a:moveTo>
                  <a:cubicBezTo>
                    <a:pt x="211" y="10207"/>
                    <a:pt x="248" y="20414"/>
                    <a:pt x="146" y="30612"/>
                  </a:cubicBezTo>
                  <a:cubicBezTo>
                    <a:pt x="-12" y="20405"/>
                    <a:pt x="-40" y="10198"/>
                    <a:pt x="53" y="0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29"/>
            <p:cNvSpPr/>
            <p:nvPr/>
          </p:nvSpPr>
          <p:spPr>
            <a:xfrm>
              <a:off x="4401376" y="3398949"/>
              <a:ext cx="451284" cy="391946"/>
            </a:xfrm>
            <a:custGeom>
              <a:avLst/>
              <a:gdLst/>
              <a:ahLst/>
              <a:cxnLst/>
              <a:rect l="l" t="t" r="r" b="b"/>
              <a:pathLst>
                <a:path w="626783" h="544369" extrusionOk="0">
                  <a:moveTo>
                    <a:pt x="589372" y="239023"/>
                  </a:moveTo>
                  <a:cubicBezTo>
                    <a:pt x="569739" y="233116"/>
                    <a:pt x="548321" y="241828"/>
                    <a:pt x="532049" y="259818"/>
                  </a:cubicBezTo>
                  <a:cubicBezTo>
                    <a:pt x="525892" y="113640"/>
                    <a:pt x="425706" y="-1917"/>
                    <a:pt x="304910" y="24"/>
                  </a:cubicBezTo>
                  <a:cubicBezTo>
                    <a:pt x="185945" y="1937"/>
                    <a:pt x="90579" y="117123"/>
                    <a:pt x="86335" y="260375"/>
                  </a:cubicBezTo>
                  <a:cubicBezTo>
                    <a:pt x="70731" y="247549"/>
                    <a:pt x="52221" y="242274"/>
                    <a:pt x="35401" y="247939"/>
                  </a:cubicBezTo>
                  <a:cubicBezTo>
                    <a:pt x="4882" y="258211"/>
                    <a:pt x="-8464" y="300414"/>
                    <a:pt x="5597" y="342200"/>
                  </a:cubicBezTo>
                  <a:cubicBezTo>
                    <a:pt x="19659" y="383994"/>
                    <a:pt x="55797" y="409544"/>
                    <a:pt x="86325" y="399272"/>
                  </a:cubicBezTo>
                  <a:cubicBezTo>
                    <a:pt x="94443" y="396541"/>
                    <a:pt x="101297" y="391498"/>
                    <a:pt x="106786" y="384867"/>
                  </a:cubicBezTo>
                  <a:cubicBezTo>
                    <a:pt x="142859" y="480130"/>
                    <a:pt x="222380" y="545813"/>
                    <a:pt x="313678" y="544345"/>
                  </a:cubicBezTo>
                  <a:cubicBezTo>
                    <a:pt x="407065" y="542840"/>
                    <a:pt x="485871" y="471521"/>
                    <a:pt x="517523" y="371651"/>
                  </a:cubicBezTo>
                  <a:cubicBezTo>
                    <a:pt x="523876" y="381431"/>
                    <a:pt x="532606" y="388684"/>
                    <a:pt x="543371" y="391916"/>
                  </a:cubicBezTo>
                  <a:cubicBezTo>
                    <a:pt x="574206" y="401195"/>
                    <a:pt x="609508" y="374493"/>
                    <a:pt x="622214" y="332271"/>
                  </a:cubicBezTo>
                  <a:cubicBezTo>
                    <a:pt x="634919" y="290050"/>
                    <a:pt x="620226" y="248292"/>
                    <a:pt x="589391" y="239014"/>
                  </a:cubicBezTo>
                  <a:close/>
                </a:path>
              </a:pathLst>
            </a:custGeom>
            <a:solidFill>
              <a:srgbClr val="E1AF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29"/>
            <p:cNvSpPr/>
            <p:nvPr/>
          </p:nvSpPr>
          <p:spPr>
            <a:xfrm>
              <a:off x="4462074" y="3388258"/>
              <a:ext cx="329728" cy="226020"/>
            </a:xfrm>
            <a:custGeom>
              <a:avLst/>
              <a:gdLst/>
              <a:ahLst/>
              <a:cxnLst/>
              <a:rect l="l" t="t" r="r" b="b"/>
              <a:pathLst>
                <a:path w="457955" h="313916" extrusionOk="0">
                  <a:moveTo>
                    <a:pt x="456901" y="308158"/>
                  </a:moveTo>
                  <a:cubicBezTo>
                    <a:pt x="410927" y="295880"/>
                    <a:pt x="387318" y="275819"/>
                    <a:pt x="365548" y="235418"/>
                  </a:cubicBezTo>
                  <a:cubicBezTo>
                    <a:pt x="346025" y="199186"/>
                    <a:pt x="362297" y="201611"/>
                    <a:pt x="315738" y="197524"/>
                  </a:cubicBezTo>
                  <a:cubicBezTo>
                    <a:pt x="214568" y="188636"/>
                    <a:pt x="145942" y="159064"/>
                    <a:pt x="129075" y="45903"/>
                  </a:cubicBezTo>
                  <a:cubicBezTo>
                    <a:pt x="129075" y="45903"/>
                    <a:pt x="90030" y="276451"/>
                    <a:pt x="3237" y="313917"/>
                  </a:cubicBezTo>
                  <a:cubicBezTo>
                    <a:pt x="3237" y="313917"/>
                    <a:pt x="-40898" y="18449"/>
                    <a:pt x="196782" y="1007"/>
                  </a:cubicBezTo>
                  <a:cubicBezTo>
                    <a:pt x="489167" y="-20448"/>
                    <a:pt x="456901" y="308158"/>
                    <a:pt x="456901" y="308158"/>
                  </a:cubicBezTo>
                  <a:close/>
                </a:path>
              </a:pathLst>
            </a:custGeom>
            <a:solidFill>
              <a:srgbClr val="B79C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29"/>
            <p:cNvSpPr/>
            <p:nvPr/>
          </p:nvSpPr>
          <p:spPr>
            <a:xfrm>
              <a:off x="4537128" y="3227436"/>
              <a:ext cx="21316" cy="55117"/>
            </a:xfrm>
            <a:custGeom>
              <a:avLst/>
              <a:gdLst/>
              <a:ahLst/>
              <a:cxnLst/>
              <a:rect l="l" t="t" r="r" b="b"/>
              <a:pathLst>
                <a:path w="29606" h="76551" extrusionOk="0">
                  <a:moveTo>
                    <a:pt x="29606" y="72994"/>
                  </a:moveTo>
                  <a:lnTo>
                    <a:pt x="12378" y="76551"/>
                  </a:lnTo>
                  <a:lnTo>
                    <a:pt x="220" y="13163"/>
                  </a:lnTo>
                  <a:cubicBezTo>
                    <a:pt x="-932" y="7173"/>
                    <a:pt x="2551" y="1294"/>
                    <a:pt x="7919" y="179"/>
                  </a:cubicBezTo>
                  <a:lnTo>
                    <a:pt x="7919" y="179"/>
                  </a:lnTo>
                  <a:cubicBezTo>
                    <a:pt x="13167" y="-899"/>
                    <a:pt x="18192" y="3002"/>
                    <a:pt x="19157" y="8909"/>
                  </a:cubicBezTo>
                  <a:lnTo>
                    <a:pt x="29606" y="729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29"/>
            <p:cNvSpPr/>
            <p:nvPr/>
          </p:nvSpPr>
          <p:spPr>
            <a:xfrm>
              <a:off x="4395476" y="3269287"/>
              <a:ext cx="485394" cy="248387"/>
            </a:xfrm>
            <a:custGeom>
              <a:avLst/>
              <a:gdLst/>
              <a:ahLst/>
              <a:cxnLst/>
              <a:rect l="l" t="t" r="r" b="b"/>
              <a:pathLst>
                <a:path w="674159" h="344982" extrusionOk="0">
                  <a:moveTo>
                    <a:pt x="163772" y="28874"/>
                  </a:moveTo>
                  <a:cubicBezTo>
                    <a:pt x="260577" y="-24223"/>
                    <a:pt x="377490" y="519"/>
                    <a:pt x="468351" y="65588"/>
                  </a:cubicBezTo>
                  <a:cubicBezTo>
                    <a:pt x="581233" y="146409"/>
                    <a:pt x="740627" y="280644"/>
                    <a:pt x="644686" y="336518"/>
                  </a:cubicBezTo>
                  <a:cubicBezTo>
                    <a:pt x="644686" y="336518"/>
                    <a:pt x="635371" y="366183"/>
                    <a:pt x="476356" y="314442"/>
                  </a:cubicBezTo>
                  <a:cubicBezTo>
                    <a:pt x="390873" y="286625"/>
                    <a:pt x="301516" y="277244"/>
                    <a:pt x="212792" y="284870"/>
                  </a:cubicBezTo>
                  <a:cubicBezTo>
                    <a:pt x="131274" y="291882"/>
                    <a:pt x="36326" y="290145"/>
                    <a:pt x="4117" y="250385"/>
                  </a:cubicBezTo>
                  <a:cubicBezTo>
                    <a:pt x="-13790" y="228280"/>
                    <a:pt x="24447" y="105284"/>
                    <a:pt x="163781" y="2886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98" name="Google Shape;1098;p29"/>
            <p:cNvGrpSpPr/>
            <p:nvPr/>
          </p:nvGrpSpPr>
          <p:grpSpPr>
            <a:xfrm>
              <a:off x="4426808" y="3540637"/>
              <a:ext cx="400420" cy="164289"/>
              <a:chOff x="1917685" y="1130087"/>
              <a:chExt cx="400420" cy="164289"/>
            </a:xfrm>
          </p:grpSpPr>
          <p:sp>
            <p:nvSpPr>
              <p:cNvPr id="1099" name="Google Shape;1099;p29"/>
              <p:cNvSpPr/>
              <p:nvPr/>
            </p:nvSpPr>
            <p:spPr>
              <a:xfrm>
                <a:off x="2183852" y="1163828"/>
                <a:ext cx="27939" cy="44062"/>
              </a:xfrm>
              <a:custGeom>
                <a:avLst/>
                <a:gdLst/>
                <a:ahLst/>
                <a:cxnLst/>
                <a:rect l="l" t="t" r="r" b="b"/>
                <a:pathLst>
                  <a:path w="38804" h="61197" extrusionOk="0">
                    <a:moveTo>
                      <a:pt x="38711" y="29419"/>
                    </a:moveTo>
                    <a:cubicBezTo>
                      <a:pt x="39751" y="46304"/>
                      <a:pt x="31950" y="60523"/>
                      <a:pt x="21287" y="61174"/>
                    </a:cubicBezTo>
                    <a:cubicBezTo>
                      <a:pt x="10625" y="61833"/>
                      <a:pt x="1133" y="48672"/>
                      <a:pt x="93" y="31787"/>
                    </a:cubicBezTo>
                    <a:cubicBezTo>
                      <a:pt x="-947" y="14903"/>
                      <a:pt x="6854" y="683"/>
                      <a:pt x="17526" y="24"/>
                    </a:cubicBezTo>
                    <a:cubicBezTo>
                      <a:pt x="28188" y="-636"/>
                      <a:pt x="37671" y="12525"/>
                      <a:pt x="38711" y="294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0" name="Google Shape;1100;p29"/>
              <p:cNvSpPr/>
              <p:nvPr/>
            </p:nvSpPr>
            <p:spPr>
              <a:xfrm>
                <a:off x="1997246" y="1208725"/>
                <a:ext cx="85651" cy="85651"/>
              </a:xfrm>
              <a:custGeom>
                <a:avLst/>
                <a:gdLst/>
                <a:ahLst/>
                <a:cxnLst/>
                <a:rect l="l" t="t" r="r" b="b"/>
                <a:pathLst>
                  <a:path w="118960" h="118960" extrusionOk="0">
                    <a:moveTo>
                      <a:pt x="490" y="67045"/>
                    </a:moveTo>
                    <a:cubicBezTo>
                      <a:pt x="4669" y="99626"/>
                      <a:pt x="34464" y="122650"/>
                      <a:pt x="67045" y="118471"/>
                    </a:cubicBezTo>
                    <a:cubicBezTo>
                      <a:pt x="99626" y="114291"/>
                      <a:pt x="122650" y="84497"/>
                      <a:pt x="118471" y="51916"/>
                    </a:cubicBezTo>
                    <a:cubicBezTo>
                      <a:pt x="114291" y="19335"/>
                      <a:pt x="84497" y="-3690"/>
                      <a:pt x="51916" y="490"/>
                    </a:cubicBezTo>
                    <a:cubicBezTo>
                      <a:pt x="19335" y="4669"/>
                      <a:pt x="-3690" y="34464"/>
                      <a:pt x="490" y="67045"/>
                    </a:cubicBezTo>
                    <a:close/>
                  </a:path>
                </a:pathLst>
              </a:custGeom>
              <a:solidFill>
                <a:srgbClr val="FF9682">
                  <a:alpha val="768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1" name="Google Shape;1101;p29"/>
              <p:cNvSpPr/>
              <p:nvPr/>
            </p:nvSpPr>
            <p:spPr>
              <a:xfrm>
                <a:off x="2159352" y="1208725"/>
                <a:ext cx="85651" cy="85651"/>
              </a:xfrm>
              <a:custGeom>
                <a:avLst/>
                <a:gdLst/>
                <a:ahLst/>
                <a:cxnLst/>
                <a:rect l="l" t="t" r="r" b="b"/>
                <a:pathLst>
                  <a:path w="118960" h="118960" extrusionOk="0">
                    <a:moveTo>
                      <a:pt x="490" y="67045"/>
                    </a:moveTo>
                    <a:cubicBezTo>
                      <a:pt x="4669" y="99626"/>
                      <a:pt x="34464" y="122650"/>
                      <a:pt x="67045" y="118471"/>
                    </a:cubicBezTo>
                    <a:cubicBezTo>
                      <a:pt x="99626" y="114291"/>
                      <a:pt x="122650" y="84497"/>
                      <a:pt x="118471" y="51916"/>
                    </a:cubicBezTo>
                    <a:cubicBezTo>
                      <a:pt x="114291" y="19335"/>
                      <a:pt x="84497" y="-3690"/>
                      <a:pt x="51916" y="490"/>
                    </a:cubicBezTo>
                    <a:cubicBezTo>
                      <a:pt x="19335" y="4669"/>
                      <a:pt x="-3690" y="34464"/>
                      <a:pt x="490" y="67045"/>
                    </a:cubicBezTo>
                    <a:close/>
                  </a:path>
                </a:pathLst>
              </a:custGeom>
              <a:solidFill>
                <a:srgbClr val="FF9682">
                  <a:alpha val="768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2" name="Google Shape;1102;p29"/>
              <p:cNvSpPr/>
              <p:nvPr/>
            </p:nvSpPr>
            <p:spPr>
              <a:xfrm>
                <a:off x="2160412" y="1130087"/>
                <a:ext cx="65319" cy="14739"/>
              </a:xfrm>
              <a:custGeom>
                <a:avLst/>
                <a:gdLst/>
                <a:ahLst/>
                <a:cxnLst/>
                <a:rect l="l" t="t" r="r" b="b"/>
                <a:pathLst>
                  <a:path w="90721" h="20471" extrusionOk="0">
                    <a:moveTo>
                      <a:pt x="90722" y="20472"/>
                    </a:moveTo>
                    <a:cubicBezTo>
                      <a:pt x="70270" y="4571"/>
                      <a:pt x="43169" y="-1614"/>
                      <a:pt x="17647" y="1321"/>
                    </a:cubicBezTo>
                    <a:cubicBezTo>
                      <a:pt x="13746" y="1729"/>
                      <a:pt x="9715" y="2435"/>
                      <a:pt x="5851" y="3188"/>
                    </a:cubicBezTo>
                    <a:cubicBezTo>
                      <a:pt x="3919" y="3513"/>
                      <a:pt x="1830" y="4256"/>
                      <a:pt x="0" y="4460"/>
                    </a:cubicBezTo>
                    <a:cubicBezTo>
                      <a:pt x="15352" y="113"/>
                      <a:pt x="31634" y="-1308"/>
                      <a:pt x="47423" y="1321"/>
                    </a:cubicBezTo>
                    <a:cubicBezTo>
                      <a:pt x="63007" y="3996"/>
                      <a:pt x="78741" y="10191"/>
                      <a:pt x="90722" y="20472"/>
                    </a:cubicBezTo>
                    <a:lnTo>
                      <a:pt x="90722" y="20472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3" name="Google Shape;1103;p29"/>
              <p:cNvSpPr/>
              <p:nvPr/>
            </p:nvSpPr>
            <p:spPr>
              <a:xfrm>
                <a:off x="2018770" y="1130200"/>
                <a:ext cx="65460" cy="14459"/>
              </a:xfrm>
              <a:custGeom>
                <a:avLst/>
                <a:gdLst/>
                <a:ahLst/>
                <a:cxnLst/>
                <a:rect l="l" t="t" r="r" b="b"/>
                <a:pathLst>
                  <a:path w="90916" h="20082" extrusionOk="0">
                    <a:moveTo>
                      <a:pt x="90917" y="5268"/>
                    </a:moveTo>
                    <a:cubicBezTo>
                      <a:pt x="66370" y="-2998"/>
                      <a:pt x="38739" y="104"/>
                      <a:pt x="15613" y="11305"/>
                    </a:cubicBezTo>
                    <a:cubicBezTo>
                      <a:pt x="12065" y="12977"/>
                      <a:pt x="8489" y="14974"/>
                      <a:pt x="5099" y="16952"/>
                    </a:cubicBezTo>
                    <a:cubicBezTo>
                      <a:pt x="3381" y="17899"/>
                      <a:pt x="1653" y="19283"/>
                      <a:pt x="0" y="20082"/>
                    </a:cubicBezTo>
                    <a:cubicBezTo>
                      <a:pt x="13058" y="10915"/>
                      <a:pt x="27965" y="4191"/>
                      <a:pt x="43726" y="1470"/>
                    </a:cubicBezTo>
                    <a:cubicBezTo>
                      <a:pt x="59320" y="-1150"/>
                      <a:pt x="76214" y="-490"/>
                      <a:pt x="90917" y="5259"/>
                    </a:cubicBezTo>
                    <a:lnTo>
                      <a:pt x="90917" y="5259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4" name="Google Shape;1104;p29"/>
              <p:cNvSpPr/>
              <p:nvPr/>
            </p:nvSpPr>
            <p:spPr>
              <a:xfrm rot="6862909">
                <a:off x="2290113" y="1215908"/>
                <a:ext cx="34687" cy="7662"/>
              </a:xfrm>
              <a:custGeom>
                <a:avLst/>
                <a:gdLst/>
                <a:ahLst/>
                <a:cxnLst/>
                <a:rect l="l" t="t" r="r" b="b"/>
                <a:pathLst>
                  <a:path w="90916" h="20082" extrusionOk="0">
                    <a:moveTo>
                      <a:pt x="90917" y="5268"/>
                    </a:moveTo>
                    <a:cubicBezTo>
                      <a:pt x="66370" y="-2998"/>
                      <a:pt x="38739" y="104"/>
                      <a:pt x="15613" y="11305"/>
                    </a:cubicBezTo>
                    <a:cubicBezTo>
                      <a:pt x="12065" y="12977"/>
                      <a:pt x="8489" y="14974"/>
                      <a:pt x="5099" y="16952"/>
                    </a:cubicBezTo>
                    <a:cubicBezTo>
                      <a:pt x="3381" y="17899"/>
                      <a:pt x="1653" y="19283"/>
                      <a:pt x="0" y="20082"/>
                    </a:cubicBezTo>
                    <a:cubicBezTo>
                      <a:pt x="13058" y="10915"/>
                      <a:pt x="27965" y="4191"/>
                      <a:pt x="43726" y="1470"/>
                    </a:cubicBezTo>
                    <a:cubicBezTo>
                      <a:pt x="59320" y="-1150"/>
                      <a:pt x="76214" y="-490"/>
                      <a:pt x="90917" y="5259"/>
                    </a:cubicBezTo>
                    <a:lnTo>
                      <a:pt x="90917" y="5259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5" name="Google Shape;1105;p29"/>
              <p:cNvSpPr/>
              <p:nvPr/>
            </p:nvSpPr>
            <p:spPr>
              <a:xfrm rot="-6862909" flipH="1">
                <a:off x="1910991" y="1214058"/>
                <a:ext cx="34687" cy="7662"/>
              </a:xfrm>
              <a:custGeom>
                <a:avLst/>
                <a:gdLst/>
                <a:ahLst/>
                <a:cxnLst/>
                <a:rect l="l" t="t" r="r" b="b"/>
                <a:pathLst>
                  <a:path w="90916" h="20082" extrusionOk="0">
                    <a:moveTo>
                      <a:pt x="90917" y="5268"/>
                    </a:moveTo>
                    <a:cubicBezTo>
                      <a:pt x="66370" y="-2998"/>
                      <a:pt x="38739" y="104"/>
                      <a:pt x="15613" y="11305"/>
                    </a:cubicBezTo>
                    <a:cubicBezTo>
                      <a:pt x="12065" y="12977"/>
                      <a:pt x="8489" y="14974"/>
                      <a:pt x="5099" y="16952"/>
                    </a:cubicBezTo>
                    <a:cubicBezTo>
                      <a:pt x="3381" y="17899"/>
                      <a:pt x="1653" y="19283"/>
                      <a:pt x="0" y="20082"/>
                    </a:cubicBezTo>
                    <a:cubicBezTo>
                      <a:pt x="13058" y="10915"/>
                      <a:pt x="27965" y="4191"/>
                      <a:pt x="43726" y="1470"/>
                    </a:cubicBezTo>
                    <a:cubicBezTo>
                      <a:pt x="59320" y="-1150"/>
                      <a:pt x="76214" y="-490"/>
                      <a:pt x="90917" y="5259"/>
                    </a:cubicBezTo>
                    <a:lnTo>
                      <a:pt x="90917" y="5259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06" name="Google Shape;1106;p29"/>
              <p:cNvGrpSpPr/>
              <p:nvPr/>
            </p:nvGrpSpPr>
            <p:grpSpPr>
              <a:xfrm>
                <a:off x="2108690" y="1190536"/>
                <a:ext cx="24883" cy="40422"/>
                <a:chOff x="1137627" y="937107"/>
                <a:chExt cx="24883" cy="40422"/>
              </a:xfrm>
            </p:grpSpPr>
            <p:sp>
              <p:nvSpPr>
                <p:cNvPr id="1107" name="Google Shape;1107;p29"/>
                <p:cNvSpPr/>
                <p:nvPr/>
              </p:nvSpPr>
              <p:spPr>
                <a:xfrm rot="6862909">
                  <a:off x="1130932" y="950654"/>
                  <a:ext cx="34687" cy="76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16" h="20082" extrusionOk="0">
                      <a:moveTo>
                        <a:pt x="90917" y="5268"/>
                      </a:moveTo>
                      <a:cubicBezTo>
                        <a:pt x="66370" y="-2998"/>
                        <a:pt x="38739" y="104"/>
                        <a:pt x="15613" y="11305"/>
                      </a:cubicBezTo>
                      <a:cubicBezTo>
                        <a:pt x="12065" y="12977"/>
                        <a:pt x="8489" y="14974"/>
                        <a:pt x="5099" y="16952"/>
                      </a:cubicBezTo>
                      <a:cubicBezTo>
                        <a:pt x="3381" y="17899"/>
                        <a:pt x="1653" y="19283"/>
                        <a:pt x="0" y="20082"/>
                      </a:cubicBezTo>
                      <a:cubicBezTo>
                        <a:pt x="13058" y="10915"/>
                        <a:pt x="27965" y="4191"/>
                        <a:pt x="43726" y="1470"/>
                      </a:cubicBezTo>
                      <a:cubicBezTo>
                        <a:pt x="59320" y="-1150"/>
                        <a:pt x="76214" y="-490"/>
                        <a:pt x="90917" y="5259"/>
                      </a:cubicBezTo>
                      <a:lnTo>
                        <a:pt x="90917" y="525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8" name="Google Shape;1108;p29"/>
                <p:cNvSpPr/>
                <p:nvPr/>
              </p:nvSpPr>
              <p:spPr>
                <a:xfrm rot="-9895891">
                  <a:off x="1143938" y="971157"/>
                  <a:ext cx="18360" cy="40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16" h="20082" extrusionOk="0">
                      <a:moveTo>
                        <a:pt x="90917" y="5268"/>
                      </a:moveTo>
                      <a:cubicBezTo>
                        <a:pt x="66370" y="-2998"/>
                        <a:pt x="38739" y="104"/>
                        <a:pt x="15613" y="11305"/>
                      </a:cubicBezTo>
                      <a:cubicBezTo>
                        <a:pt x="12065" y="12977"/>
                        <a:pt x="8489" y="14974"/>
                        <a:pt x="5099" y="16952"/>
                      </a:cubicBezTo>
                      <a:cubicBezTo>
                        <a:pt x="3381" y="17899"/>
                        <a:pt x="1653" y="19283"/>
                        <a:pt x="0" y="20082"/>
                      </a:cubicBezTo>
                      <a:cubicBezTo>
                        <a:pt x="13058" y="10915"/>
                        <a:pt x="27965" y="4191"/>
                        <a:pt x="43726" y="1470"/>
                      </a:cubicBezTo>
                      <a:cubicBezTo>
                        <a:pt x="59320" y="-1150"/>
                        <a:pt x="76214" y="-490"/>
                        <a:pt x="90917" y="5259"/>
                      </a:cubicBezTo>
                      <a:lnTo>
                        <a:pt x="90917" y="525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109" name="Google Shape;1109;p29"/>
              <p:cNvSpPr/>
              <p:nvPr/>
            </p:nvSpPr>
            <p:spPr>
              <a:xfrm>
                <a:off x="2068671" y="1232843"/>
                <a:ext cx="105763" cy="37803"/>
              </a:xfrm>
              <a:custGeom>
                <a:avLst/>
                <a:gdLst/>
                <a:ahLst/>
                <a:cxnLst/>
                <a:rect l="l" t="t" r="r" b="b"/>
                <a:pathLst>
                  <a:path w="146893" h="52504" extrusionOk="0">
                    <a:moveTo>
                      <a:pt x="146894" y="0"/>
                    </a:moveTo>
                    <a:cubicBezTo>
                      <a:pt x="141683" y="14628"/>
                      <a:pt x="132888" y="28374"/>
                      <a:pt x="119931" y="37308"/>
                    </a:cubicBezTo>
                    <a:cubicBezTo>
                      <a:pt x="96155" y="53906"/>
                      <a:pt x="56422" y="57370"/>
                      <a:pt x="30036" y="45407"/>
                    </a:cubicBezTo>
                    <a:cubicBezTo>
                      <a:pt x="15910" y="39268"/>
                      <a:pt x="3111" y="27018"/>
                      <a:pt x="0" y="11693"/>
                    </a:cubicBezTo>
                    <a:cubicBezTo>
                      <a:pt x="3734" y="26999"/>
                      <a:pt x="16133" y="38757"/>
                      <a:pt x="30278" y="44859"/>
                    </a:cubicBezTo>
                    <a:cubicBezTo>
                      <a:pt x="55847" y="56460"/>
                      <a:pt x="96554" y="52912"/>
                      <a:pt x="119597" y="36816"/>
                    </a:cubicBezTo>
                    <a:cubicBezTo>
                      <a:pt x="132563" y="28058"/>
                      <a:pt x="141302" y="14192"/>
                      <a:pt x="146894" y="0"/>
                    </a:cubicBezTo>
                    <a:lnTo>
                      <a:pt x="146894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0" name="Google Shape;1110;p29"/>
              <p:cNvSpPr/>
              <p:nvPr/>
            </p:nvSpPr>
            <p:spPr>
              <a:xfrm>
                <a:off x="2031790" y="1173673"/>
                <a:ext cx="27939" cy="44062"/>
              </a:xfrm>
              <a:custGeom>
                <a:avLst/>
                <a:gdLst/>
                <a:ahLst/>
                <a:cxnLst/>
                <a:rect l="l" t="t" r="r" b="b"/>
                <a:pathLst>
                  <a:path w="38804" h="61197" extrusionOk="0">
                    <a:moveTo>
                      <a:pt x="38711" y="29419"/>
                    </a:moveTo>
                    <a:cubicBezTo>
                      <a:pt x="39751" y="46304"/>
                      <a:pt x="31950" y="60523"/>
                      <a:pt x="21288" y="61174"/>
                    </a:cubicBezTo>
                    <a:cubicBezTo>
                      <a:pt x="10625" y="61833"/>
                      <a:pt x="1133" y="48672"/>
                      <a:pt x="93" y="31787"/>
                    </a:cubicBezTo>
                    <a:cubicBezTo>
                      <a:pt x="-947" y="14903"/>
                      <a:pt x="6855" y="683"/>
                      <a:pt x="17526" y="24"/>
                    </a:cubicBezTo>
                    <a:cubicBezTo>
                      <a:pt x="28188" y="-636"/>
                      <a:pt x="37671" y="12525"/>
                      <a:pt x="38711" y="294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" name="Google Shape;1142;p31">
            <a:extLst>
              <a:ext uri="{FF2B5EF4-FFF2-40B4-BE49-F238E27FC236}">
                <a16:creationId xmlns:a16="http://schemas.microsoft.com/office/drawing/2014/main" id="{BFBDE99D-C0B4-505C-BDB4-5A5BAE04B88F}"/>
              </a:ext>
            </a:extLst>
          </p:cNvPr>
          <p:cNvGrpSpPr/>
          <p:nvPr/>
        </p:nvGrpSpPr>
        <p:grpSpPr>
          <a:xfrm>
            <a:off x="7212909" y="2663380"/>
            <a:ext cx="1928261" cy="2410834"/>
            <a:chOff x="5268617" y="2769199"/>
            <a:chExt cx="1523474" cy="1904743"/>
          </a:xfrm>
        </p:grpSpPr>
        <p:sp>
          <p:nvSpPr>
            <p:cNvPr id="5" name="Google Shape;1143;p31">
              <a:extLst>
                <a:ext uri="{FF2B5EF4-FFF2-40B4-BE49-F238E27FC236}">
                  <a16:creationId xmlns:a16="http://schemas.microsoft.com/office/drawing/2014/main" id="{1F753AC8-A357-5134-8489-6357BF91D8D5}"/>
                </a:ext>
              </a:extLst>
            </p:cNvPr>
            <p:cNvSpPr/>
            <p:nvPr/>
          </p:nvSpPr>
          <p:spPr>
            <a:xfrm>
              <a:off x="5396070" y="3370857"/>
              <a:ext cx="1304207" cy="787687"/>
            </a:xfrm>
            <a:custGeom>
              <a:avLst/>
              <a:gdLst/>
              <a:ahLst/>
              <a:cxnLst/>
              <a:rect l="l" t="t" r="r" b="b"/>
              <a:pathLst>
                <a:path w="1811398" h="1094010" extrusionOk="0">
                  <a:moveTo>
                    <a:pt x="1358356" y="605833"/>
                  </a:moveTo>
                  <a:cubicBezTo>
                    <a:pt x="1432555" y="552318"/>
                    <a:pt x="1486071" y="481202"/>
                    <a:pt x="1486071" y="417359"/>
                  </a:cubicBezTo>
                  <a:cubicBezTo>
                    <a:pt x="1486071" y="236686"/>
                    <a:pt x="1215735" y="0"/>
                    <a:pt x="913524" y="0"/>
                  </a:cubicBezTo>
                  <a:cubicBezTo>
                    <a:pt x="611313" y="0"/>
                    <a:pt x="339900" y="236677"/>
                    <a:pt x="339900" y="417359"/>
                  </a:cubicBezTo>
                  <a:cubicBezTo>
                    <a:pt x="339900" y="479001"/>
                    <a:pt x="401793" y="575676"/>
                    <a:pt x="476345" y="596694"/>
                  </a:cubicBezTo>
                  <a:cubicBezTo>
                    <a:pt x="327195" y="663138"/>
                    <a:pt x="104347" y="818075"/>
                    <a:pt x="0" y="1094011"/>
                  </a:cubicBezTo>
                  <a:lnTo>
                    <a:pt x="1811399" y="1094011"/>
                  </a:lnTo>
                  <a:cubicBezTo>
                    <a:pt x="1710423" y="826991"/>
                    <a:pt x="1503856" y="674311"/>
                    <a:pt x="1358365" y="6058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1144;p31">
              <a:extLst>
                <a:ext uri="{FF2B5EF4-FFF2-40B4-BE49-F238E27FC236}">
                  <a16:creationId xmlns:a16="http://schemas.microsoft.com/office/drawing/2014/main" id="{89AEDFE9-BCD2-BF0A-6DD1-C5EC8004C507}"/>
                </a:ext>
              </a:extLst>
            </p:cNvPr>
            <p:cNvSpPr/>
            <p:nvPr/>
          </p:nvSpPr>
          <p:spPr>
            <a:xfrm>
              <a:off x="5268617" y="3569949"/>
              <a:ext cx="1523474" cy="1103994"/>
            </a:xfrm>
            <a:custGeom>
              <a:avLst/>
              <a:gdLst/>
              <a:ahLst/>
              <a:cxnLst/>
              <a:rect l="l" t="t" r="r" b="b"/>
              <a:pathLst>
                <a:path w="2115936" h="1533325" extrusionOk="0">
                  <a:moveTo>
                    <a:pt x="2115925" y="1533326"/>
                  </a:moveTo>
                  <a:cubicBezTo>
                    <a:pt x="2117597" y="1199472"/>
                    <a:pt x="1932197" y="260268"/>
                    <a:pt x="1692352" y="200130"/>
                  </a:cubicBezTo>
                  <a:cubicBezTo>
                    <a:pt x="1479489" y="146754"/>
                    <a:pt x="1299754" y="280747"/>
                    <a:pt x="1263059" y="309363"/>
                  </a:cubicBezTo>
                  <a:lnTo>
                    <a:pt x="1263059" y="0"/>
                  </a:lnTo>
                  <a:lnTo>
                    <a:pt x="933505" y="0"/>
                  </a:lnTo>
                  <a:lnTo>
                    <a:pt x="933505" y="309363"/>
                  </a:lnTo>
                  <a:cubicBezTo>
                    <a:pt x="893345" y="280747"/>
                    <a:pt x="696615" y="146754"/>
                    <a:pt x="463633" y="200130"/>
                  </a:cubicBezTo>
                  <a:cubicBezTo>
                    <a:pt x="201118" y="260268"/>
                    <a:pt x="-1863" y="1199472"/>
                    <a:pt x="13" y="1533326"/>
                  </a:cubicBezTo>
                  <a:cubicBezTo>
                    <a:pt x="377426" y="1531236"/>
                    <a:pt x="1771112" y="1531236"/>
                    <a:pt x="2115925" y="1533326"/>
                  </a:cubicBezTo>
                  <a:close/>
                </a:path>
              </a:pathLst>
            </a:custGeom>
            <a:solidFill>
              <a:srgbClr val="C495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145;p31">
              <a:extLst>
                <a:ext uri="{FF2B5EF4-FFF2-40B4-BE49-F238E27FC236}">
                  <a16:creationId xmlns:a16="http://schemas.microsoft.com/office/drawing/2014/main" id="{5925FABB-07A7-164D-82CB-04702BB548CB}"/>
                </a:ext>
              </a:extLst>
            </p:cNvPr>
            <p:cNvSpPr/>
            <p:nvPr/>
          </p:nvSpPr>
          <p:spPr>
            <a:xfrm>
              <a:off x="5940580" y="3569949"/>
              <a:ext cx="235767" cy="169672"/>
            </a:xfrm>
            <a:custGeom>
              <a:avLst/>
              <a:gdLst/>
              <a:ahLst/>
              <a:cxnLst/>
              <a:rect l="l" t="t" r="r" b="b"/>
              <a:pathLst>
                <a:path w="327454" h="235655" extrusionOk="0">
                  <a:moveTo>
                    <a:pt x="327454" y="144339"/>
                  </a:moveTo>
                  <a:lnTo>
                    <a:pt x="327454" y="0"/>
                  </a:lnTo>
                  <a:lnTo>
                    <a:pt x="0" y="0"/>
                  </a:lnTo>
                  <a:lnTo>
                    <a:pt x="0" y="235655"/>
                  </a:lnTo>
                  <a:cubicBezTo>
                    <a:pt x="26219" y="231393"/>
                    <a:pt x="316346" y="147776"/>
                    <a:pt x="327454" y="144339"/>
                  </a:cubicBezTo>
                  <a:close/>
                </a:path>
              </a:pathLst>
            </a:custGeom>
            <a:solidFill>
              <a:srgbClr val="2B292D">
                <a:alpha val="247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146;p31">
              <a:extLst>
                <a:ext uri="{FF2B5EF4-FFF2-40B4-BE49-F238E27FC236}">
                  <a16:creationId xmlns:a16="http://schemas.microsoft.com/office/drawing/2014/main" id="{424B56B6-DC7E-EC74-1FE7-17B240D0E519}"/>
                </a:ext>
              </a:extLst>
            </p:cNvPr>
            <p:cNvSpPr/>
            <p:nvPr/>
          </p:nvSpPr>
          <p:spPr>
            <a:xfrm>
              <a:off x="5268617" y="3704920"/>
              <a:ext cx="1523474" cy="968853"/>
            </a:xfrm>
            <a:custGeom>
              <a:avLst/>
              <a:gdLst/>
              <a:ahLst/>
              <a:cxnLst/>
              <a:rect l="l" t="t" r="r" b="b"/>
              <a:pathLst>
                <a:path w="2115936" h="1345629" extrusionOk="0">
                  <a:moveTo>
                    <a:pt x="1692352" y="12434"/>
                  </a:moveTo>
                  <a:cubicBezTo>
                    <a:pt x="1479489" y="-40942"/>
                    <a:pt x="1299754" y="93051"/>
                    <a:pt x="1263059" y="121666"/>
                  </a:cubicBezTo>
                  <a:lnTo>
                    <a:pt x="1263059" y="16604"/>
                  </a:lnTo>
                  <a:cubicBezTo>
                    <a:pt x="1159901" y="65941"/>
                    <a:pt x="1032688" y="71504"/>
                    <a:pt x="933505" y="14942"/>
                  </a:cubicBezTo>
                  <a:lnTo>
                    <a:pt x="933505" y="121666"/>
                  </a:lnTo>
                  <a:cubicBezTo>
                    <a:pt x="893345" y="93051"/>
                    <a:pt x="696615" y="-40942"/>
                    <a:pt x="463633" y="12434"/>
                  </a:cubicBezTo>
                  <a:cubicBezTo>
                    <a:pt x="201118" y="72572"/>
                    <a:pt x="-1863" y="1011776"/>
                    <a:pt x="13" y="1345630"/>
                  </a:cubicBezTo>
                  <a:cubicBezTo>
                    <a:pt x="377417" y="1343540"/>
                    <a:pt x="1771112" y="1343540"/>
                    <a:pt x="2115925" y="1345630"/>
                  </a:cubicBezTo>
                  <a:cubicBezTo>
                    <a:pt x="2117597" y="1011776"/>
                    <a:pt x="1932197" y="72572"/>
                    <a:pt x="1692352" y="124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147;p31">
              <a:extLst>
                <a:ext uri="{FF2B5EF4-FFF2-40B4-BE49-F238E27FC236}">
                  <a16:creationId xmlns:a16="http://schemas.microsoft.com/office/drawing/2014/main" id="{FFD161FE-12A7-EF6E-129D-1EC89A769CA6}"/>
                </a:ext>
              </a:extLst>
            </p:cNvPr>
            <p:cNvSpPr/>
            <p:nvPr/>
          </p:nvSpPr>
          <p:spPr>
            <a:xfrm>
              <a:off x="5268624" y="3704376"/>
              <a:ext cx="1523467" cy="969405"/>
            </a:xfrm>
            <a:custGeom>
              <a:avLst/>
              <a:gdLst/>
              <a:ahLst/>
              <a:cxnLst/>
              <a:rect l="l" t="t" r="r" b="b"/>
              <a:pathLst>
                <a:path w="2115927" h="1346396" extrusionOk="0">
                  <a:moveTo>
                    <a:pt x="1692343" y="13192"/>
                  </a:moveTo>
                  <a:cubicBezTo>
                    <a:pt x="1479480" y="-40184"/>
                    <a:pt x="1321627" y="83778"/>
                    <a:pt x="1284932" y="112393"/>
                  </a:cubicBezTo>
                  <a:lnTo>
                    <a:pt x="1117076" y="289899"/>
                  </a:lnTo>
                  <a:cubicBezTo>
                    <a:pt x="1117076" y="289899"/>
                    <a:pt x="971242" y="148308"/>
                    <a:pt x="933505" y="117706"/>
                  </a:cubicBezTo>
                  <a:cubicBezTo>
                    <a:pt x="933505" y="117706"/>
                    <a:pt x="696615" y="-40175"/>
                    <a:pt x="463634" y="13201"/>
                  </a:cubicBezTo>
                  <a:cubicBezTo>
                    <a:pt x="201119" y="73339"/>
                    <a:pt x="-1863" y="1012542"/>
                    <a:pt x="13" y="1346396"/>
                  </a:cubicBezTo>
                  <a:cubicBezTo>
                    <a:pt x="377417" y="1344307"/>
                    <a:pt x="1771112" y="1344307"/>
                    <a:pt x="2115916" y="1346396"/>
                  </a:cubicBezTo>
                  <a:cubicBezTo>
                    <a:pt x="2117588" y="1012542"/>
                    <a:pt x="1932197" y="73339"/>
                    <a:pt x="1692353" y="1320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148;p31">
              <a:extLst>
                <a:ext uri="{FF2B5EF4-FFF2-40B4-BE49-F238E27FC236}">
                  <a16:creationId xmlns:a16="http://schemas.microsoft.com/office/drawing/2014/main" id="{FB9B5C60-1EC8-CE87-03F1-8F25808E2376}"/>
                </a:ext>
              </a:extLst>
            </p:cNvPr>
            <p:cNvSpPr/>
            <p:nvPr/>
          </p:nvSpPr>
          <p:spPr>
            <a:xfrm>
              <a:off x="5627195" y="3462615"/>
              <a:ext cx="445280" cy="450778"/>
            </a:xfrm>
            <a:custGeom>
              <a:avLst/>
              <a:gdLst/>
              <a:ahLst/>
              <a:cxnLst/>
              <a:rect l="l" t="t" r="r" b="b"/>
              <a:pathLst>
                <a:path w="618444" h="626080" extrusionOk="0">
                  <a:moveTo>
                    <a:pt x="513086" y="511164"/>
                  </a:moveTo>
                  <a:cubicBezTo>
                    <a:pt x="472387" y="466760"/>
                    <a:pt x="426488" y="426935"/>
                    <a:pt x="374505" y="396508"/>
                  </a:cubicBezTo>
                  <a:cubicBezTo>
                    <a:pt x="265997" y="332999"/>
                    <a:pt x="187070" y="176930"/>
                    <a:pt x="217897" y="73075"/>
                  </a:cubicBezTo>
                  <a:cubicBezTo>
                    <a:pt x="222159" y="58633"/>
                    <a:pt x="227425" y="36101"/>
                    <a:pt x="233639" y="16959"/>
                  </a:cubicBezTo>
                  <a:cubicBezTo>
                    <a:pt x="230788" y="11340"/>
                    <a:pt x="228020" y="5684"/>
                    <a:pt x="225318" y="0"/>
                  </a:cubicBezTo>
                  <a:cubicBezTo>
                    <a:pt x="192541" y="15482"/>
                    <a:pt x="161548" y="34299"/>
                    <a:pt x="133434" y="56422"/>
                  </a:cubicBezTo>
                  <a:cubicBezTo>
                    <a:pt x="69126" y="107031"/>
                    <a:pt x="862" y="180097"/>
                    <a:pt x="8" y="263472"/>
                  </a:cubicBezTo>
                  <a:cubicBezTo>
                    <a:pt x="-856" y="347618"/>
                    <a:pt x="70696" y="404180"/>
                    <a:pt x="142351" y="442083"/>
                  </a:cubicBezTo>
                  <a:cubicBezTo>
                    <a:pt x="177644" y="460751"/>
                    <a:pt x="213354" y="478676"/>
                    <a:pt x="249604" y="495645"/>
                  </a:cubicBezTo>
                  <a:cubicBezTo>
                    <a:pt x="325438" y="531133"/>
                    <a:pt x="403278" y="562832"/>
                    <a:pt x="482604" y="590769"/>
                  </a:cubicBezTo>
                  <a:cubicBezTo>
                    <a:pt x="531578" y="608016"/>
                    <a:pt x="573167" y="614313"/>
                    <a:pt x="618445" y="626080"/>
                  </a:cubicBezTo>
                  <a:lnTo>
                    <a:pt x="513095" y="51114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49;p31">
              <a:extLst>
                <a:ext uri="{FF2B5EF4-FFF2-40B4-BE49-F238E27FC236}">
                  <a16:creationId xmlns:a16="http://schemas.microsoft.com/office/drawing/2014/main" id="{0635DF95-5CDD-22FC-AF64-9D29E46D67A9}"/>
                </a:ext>
              </a:extLst>
            </p:cNvPr>
            <p:cNvSpPr/>
            <p:nvPr/>
          </p:nvSpPr>
          <p:spPr>
            <a:xfrm>
              <a:off x="6071903" y="3451034"/>
              <a:ext cx="439329" cy="462386"/>
            </a:xfrm>
            <a:custGeom>
              <a:avLst/>
              <a:gdLst/>
              <a:ahLst/>
              <a:cxnLst/>
              <a:rect l="l" t="t" r="r" b="b"/>
              <a:pathLst>
                <a:path w="610179" h="642203" extrusionOk="0">
                  <a:moveTo>
                    <a:pt x="359191" y="9"/>
                  </a:moveTo>
                  <a:cubicBezTo>
                    <a:pt x="508861" y="76735"/>
                    <a:pt x="610180" y="190675"/>
                    <a:pt x="610180" y="286840"/>
                  </a:cubicBezTo>
                  <a:cubicBezTo>
                    <a:pt x="610180" y="344135"/>
                    <a:pt x="553246" y="407988"/>
                    <a:pt x="474227" y="456005"/>
                  </a:cubicBezTo>
                  <a:cubicBezTo>
                    <a:pt x="428746" y="489134"/>
                    <a:pt x="370614" y="525542"/>
                    <a:pt x="299304" y="557927"/>
                  </a:cubicBezTo>
                  <a:cubicBezTo>
                    <a:pt x="183876" y="610347"/>
                    <a:pt x="77561" y="632405"/>
                    <a:pt x="0" y="642204"/>
                  </a:cubicBezTo>
                  <a:cubicBezTo>
                    <a:pt x="0" y="642204"/>
                    <a:pt x="71636" y="535767"/>
                    <a:pt x="156710" y="454500"/>
                  </a:cubicBezTo>
                  <a:cubicBezTo>
                    <a:pt x="174450" y="437560"/>
                    <a:pt x="193628" y="422198"/>
                    <a:pt x="213792" y="408211"/>
                  </a:cubicBezTo>
                  <a:lnTo>
                    <a:pt x="255178" y="379493"/>
                  </a:lnTo>
                  <a:cubicBezTo>
                    <a:pt x="259710" y="376113"/>
                    <a:pt x="264475" y="372723"/>
                    <a:pt x="269239" y="369555"/>
                  </a:cubicBezTo>
                  <a:cubicBezTo>
                    <a:pt x="434588" y="259868"/>
                    <a:pt x="432730" y="127259"/>
                    <a:pt x="353014" y="13096"/>
                  </a:cubicBezTo>
                  <a:lnTo>
                    <a:pt x="3591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150;p31">
              <a:extLst>
                <a:ext uri="{FF2B5EF4-FFF2-40B4-BE49-F238E27FC236}">
                  <a16:creationId xmlns:a16="http://schemas.microsoft.com/office/drawing/2014/main" id="{18713FD6-C317-CE1A-69D3-1D869AB66FE4}"/>
                </a:ext>
              </a:extLst>
            </p:cNvPr>
            <p:cNvSpPr/>
            <p:nvPr/>
          </p:nvSpPr>
          <p:spPr>
            <a:xfrm>
              <a:off x="5907152" y="3832295"/>
              <a:ext cx="17975" cy="16891"/>
            </a:xfrm>
            <a:custGeom>
              <a:avLst/>
              <a:gdLst/>
              <a:ahLst/>
              <a:cxnLst/>
              <a:rect l="l" t="t" r="r" b="b"/>
              <a:pathLst>
                <a:path w="24965" h="23460" extrusionOk="0">
                  <a:moveTo>
                    <a:pt x="24966" y="11730"/>
                  </a:moveTo>
                  <a:cubicBezTo>
                    <a:pt x="24966" y="18204"/>
                    <a:pt x="19374" y="23461"/>
                    <a:pt x="12483" y="23461"/>
                  </a:cubicBezTo>
                  <a:cubicBezTo>
                    <a:pt x="5592" y="23461"/>
                    <a:pt x="0" y="18213"/>
                    <a:pt x="0" y="11730"/>
                  </a:cubicBezTo>
                  <a:cubicBezTo>
                    <a:pt x="0" y="5247"/>
                    <a:pt x="5592" y="0"/>
                    <a:pt x="12483" y="0"/>
                  </a:cubicBezTo>
                  <a:cubicBezTo>
                    <a:pt x="19374" y="0"/>
                    <a:pt x="24966" y="5247"/>
                    <a:pt x="24966" y="117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151;p31">
              <a:extLst>
                <a:ext uri="{FF2B5EF4-FFF2-40B4-BE49-F238E27FC236}">
                  <a16:creationId xmlns:a16="http://schemas.microsoft.com/office/drawing/2014/main" id="{EE6F8FD1-DF7C-231C-A576-0232036BE2DD}"/>
                </a:ext>
              </a:extLst>
            </p:cNvPr>
            <p:cNvSpPr/>
            <p:nvPr/>
          </p:nvSpPr>
          <p:spPr>
            <a:xfrm>
              <a:off x="6199654" y="3832295"/>
              <a:ext cx="17975" cy="16891"/>
            </a:xfrm>
            <a:custGeom>
              <a:avLst/>
              <a:gdLst/>
              <a:ahLst/>
              <a:cxnLst/>
              <a:rect l="l" t="t" r="r" b="b"/>
              <a:pathLst>
                <a:path w="24965" h="23460" extrusionOk="0">
                  <a:moveTo>
                    <a:pt x="24966" y="11730"/>
                  </a:moveTo>
                  <a:cubicBezTo>
                    <a:pt x="24966" y="18209"/>
                    <a:pt x="19377" y="23460"/>
                    <a:pt x="12483" y="23460"/>
                  </a:cubicBezTo>
                  <a:cubicBezTo>
                    <a:pt x="5588" y="23460"/>
                    <a:pt x="0" y="18208"/>
                    <a:pt x="0" y="11730"/>
                  </a:cubicBezTo>
                  <a:cubicBezTo>
                    <a:pt x="0" y="5251"/>
                    <a:pt x="5588" y="0"/>
                    <a:pt x="12483" y="0"/>
                  </a:cubicBezTo>
                  <a:cubicBezTo>
                    <a:pt x="19377" y="0"/>
                    <a:pt x="24966" y="5252"/>
                    <a:pt x="24966" y="117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152;p31">
              <a:extLst>
                <a:ext uri="{FF2B5EF4-FFF2-40B4-BE49-F238E27FC236}">
                  <a16:creationId xmlns:a16="http://schemas.microsoft.com/office/drawing/2014/main" id="{B599656A-E5AD-BD3F-8034-5F119584D5B4}"/>
                </a:ext>
              </a:extLst>
            </p:cNvPr>
            <p:cNvSpPr/>
            <p:nvPr/>
          </p:nvSpPr>
          <p:spPr>
            <a:xfrm>
              <a:off x="5888813" y="3840811"/>
              <a:ext cx="27336" cy="203562"/>
            </a:xfrm>
            <a:custGeom>
              <a:avLst/>
              <a:gdLst/>
              <a:ahLst/>
              <a:cxnLst/>
              <a:rect l="l" t="t" r="r" b="b"/>
              <a:pathLst>
                <a:path w="37967" h="282725" extrusionOk="0">
                  <a:moveTo>
                    <a:pt x="37968" y="0"/>
                  </a:moveTo>
                  <a:lnTo>
                    <a:pt x="0" y="282725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153;p31">
              <a:extLst>
                <a:ext uri="{FF2B5EF4-FFF2-40B4-BE49-F238E27FC236}">
                  <a16:creationId xmlns:a16="http://schemas.microsoft.com/office/drawing/2014/main" id="{6AB95DE9-D519-133C-D359-E985D56A9A69}"/>
                </a:ext>
              </a:extLst>
            </p:cNvPr>
            <p:cNvSpPr/>
            <p:nvPr/>
          </p:nvSpPr>
          <p:spPr>
            <a:xfrm>
              <a:off x="5867354" y="4031074"/>
              <a:ext cx="41273" cy="38765"/>
            </a:xfrm>
            <a:custGeom>
              <a:avLst/>
              <a:gdLst/>
              <a:ahLst/>
              <a:cxnLst/>
              <a:rect l="l" t="t" r="r" b="b"/>
              <a:pathLst>
                <a:path w="57324" h="53840" extrusionOk="0">
                  <a:moveTo>
                    <a:pt x="57324" y="26925"/>
                  </a:moveTo>
                  <a:cubicBezTo>
                    <a:pt x="57324" y="41794"/>
                    <a:pt x="44488" y="53841"/>
                    <a:pt x="28662" y="53841"/>
                  </a:cubicBezTo>
                  <a:cubicBezTo>
                    <a:pt x="12836" y="53841"/>
                    <a:pt x="0" y="41785"/>
                    <a:pt x="0" y="26925"/>
                  </a:cubicBezTo>
                  <a:cubicBezTo>
                    <a:pt x="0" y="12065"/>
                    <a:pt x="12836" y="0"/>
                    <a:pt x="28662" y="0"/>
                  </a:cubicBezTo>
                  <a:cubicBezTo>
                    <a:pt x="44488" y="0"/>
                    <a:pt x="57324" y="12055"/>
                    <a:pt x="57324" y="269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154;p31">
              <a:extLst>
                <a:ext uri="{FF2B5EF4-FFF2-40B4-BE49-F238E27FC236}">
                  <a16:creationId xmlns:a16="http://schemas.microsoft.com/office/drawing/2014/main" id="{0517BDA4-51F1-EE67-3AAE-303D0D2ECBF2}"/>
                </a:ext>
              </a:extLst>
            </p:cNvPr>
            <p:cNvSpPr/>
            <p:nvPr/>
          </p:nvSpPr>
          <p:spPr>
            <a:xfrm>
              <a:off x="6209746" y="3844471"/>
              <a:ext cx="56740" cy="190689"/>
            </a:xfrm>
            <a:custGeom>
              <a:avLst/>
              <a:gdLst/>
              <a:ahLst/>
              <a:cxnLst/>
              <a:rect l="l" t="t" r="r" b="b"/>
              <a:pathLst>
                <a:path w="78805" h="264846" extrusionOk="0">
                  <a:moveTo>
                    <a:pt x="0" y="0"/>
                  </a:moveTo>
                  <a:lnTo>
                    <a:pt x="78806" y="264847"/>
                  </a:ln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155;p31">
              <a:extLst>
                <a:ext uri="{FF2B5EF4-FFF2-40B4-BE49-F238E27FC236}">
                  <a16:creationId xmlns:a16="http://schemas.microsoft.com/office/drawing/2014/main" id="{BE821A5B-8882-D944-E6D5-189F8B219FFD}"/>
                </a:ext>
              </a:extLst>
            </p:cNvPr>
            <p:cNvSpPr/>
            <p:nvPr/>
          </p:nvSpPr>
          <p:spPr>
            <a:xfrm>
              <a:off x="6248329" y="4024054"/>
              <a:ext cx="41273" cy="38765"/>
            </a:xfrm>
            <a:custGeom>
              <a:avLst/>
              <a:gdLst/>
              <a:ahLst/>
              <a:cxnLst/>
              <a:rect l="l" t="t" r="r" b="b"/>
              <a:pathLst>
                <a:path w="57323" h="53840" extrusionOk="0">
                  <a:moveTo>
                    <a:pt x="57323" y="26916"/>
                  </a:moveTo>
                  <a:cubicBezTo>
                    <a:pt x="57323" y="41785"/>
                    <a:pt x="44487" y="53841"/>
                    <a:pt x="28661" y="53841"/>
                  </a:cubicBezTo>
                  <a:cubicBezTo>
                    <a:pt x="12835" y="53841"/>
                    <a:pt x="0" y="41785"/>
                    <a:pt x="0" y="26916"/>
                  </a:cubicBezTo>
                  <a:cubicBezTo>
                    <a:pt x="0" y="12046"/>
                    <a:pt x="12835" y="0"/>
                    <a:pt x="28661" y="0"/>
                  </a:cubicBezTo>
                  <a:cubicBezTo>
                    <a:pt x="44487" y="0"/>
                    <a:pt x="57323" y="12055"/>
                    <a:pt x="57323" y="269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156;p31">
              <a:extLst>
                <a:ext uri="{FF2B5EF4-FFF2-40B4-BE49-F238E27FC236}">
                  <a16:creationId xmlns:a16="http://schemas.microsoft.com/office/drawing/2014/main" id="{F6019B51-D511-B525-B435-A60A45FBC9C6}"/>
                </a:ext>
              </a:extLst>
            </p:cNvPr>
            <p:cNvSpPr/>
            <p:nvPr/>
          </p:nvSpPr>
          <p:spPr>
            <a:xfrm>
              <a:off x="5615039" y="3931134"/>
              <a:ext cx="23251" cy="742670"/>
            </a:xfrm>
            <a:custGeom>
              <a:avLst/>
              <a:gdLst/>
              <a:ahLst/>
              <a:cxnLst/>
              <a:rect l="l" t="t" r="r" b="b"/>
              <a:pathLst>
                <a:path w="32293" h="1031486" extrusionOk="0">
                  <a:moveTo>
                    <a:pt x="32293" y="0"/>
                  </a:moveTo>
                  <a:lnTo>
                    <a:pt x="0" y="1031486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157;p31">
              <a:extLst>
                <a:ext uri="{FF2B5EF4-FFF2-40B4-BE49-F238E27FC236}">
                  <a16:creationId xmlns:a16="http://schemas.microsoft.com/office/drawing/2014/main" id="{01FAD514-339B-7A0F-CCEF-8B7C69271F97}"/>
                </a:ext>
              </a:extLst>
            </p:cNvPr>
            <p:cNvSpPr/>
            <p:nvPr/>
          </p:nvSpPr>
          <p:spPr>
            <a:xfrm>
              <a:off x="6464151" y="3949360"/>
              <a:ext cx="15293" cy="724421"/>
            </a:xfrm>
            <a:custGeom>
              <a:avLst/>
              <a:gdLst/>
              <a:ahLst/>
              <a:cxnLst/>
              <a:rect l="l" t="t" r="r" b="b"/>
              <a:pathLst>
                <a:path w="21240" h="1006140" extrusionOk="0">
                  <a:moveTo>
                    <a:pt x="0" y="0"/>
                  </a:moveTo>
                  <a:lnTo>
                    <a:pt x="21241" y="100614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158;p31">
              <a:extLst>
                <a:ext uri="{FF2B5EF4-FFF2-40B4-BE49-F238E27FC236}">
                  <a16:creationId xmlns:a16="http://schemas.microsoft.com/office/drawing/2014/main" id="{1C4B91E1-345F-9207-74E0-D7EB405594DB}"/>
                </a:ext>
              </a:extLst>
            </p:cNvPr>
            <p:cNvSpPr/>
            <p:nvPr/>
          </p:nvSpPr>
          <p:spPr>
            <a:xfrm>
              <a:off x="6326220" y="4069792"/>
              <a:ext cx="86214" cy="82467"/>
            </a:xfrm>
            <a:custGeom>
              <a:avLst/>
              <a:gdLst/>
              <a:ahLst/>
              <a:cxnLst/>
              <a:rect l="l" t="t" r="r" b="b"/>
              <a:pathLst>
                <a:path w="119741" h="114538" extrusionOk="0">
                  <a:moveTo>
                    <a:pt x="66029" y="3824"/>
                  </a:moveTo>
                  <a:lnTo>
                    <a:pt x="79217" y="30535"/>
                  </a:lnTo>
                  <a:cubicBezTo>
                    <a:pt x="80211" y="32560"/>
                    <a:pt x="82152" y="33963"/>
                    <a:pt x="84381" y="34288"/>
                  </a:cubicBezTo>
                  <a:lnTo>
                    <a:pt x="113860" y="38569"/>
                  </a:lnTo>
                  <a:cubicBezTo>
                    <a:pt x="119488" y="39387"/>
                    <a:pt x="121736" y="46306"/>
                    <a:pt x="117659" y="50272"/>
                  </a:cubicBezTo>
                  <a:lnTo>
                    <a:pt x="96325" y="71067"/>
                  </a:lnTo>
                  <a:cubicBezTo>
                    <a:pt x="94709" y="72646"/>
                    <a:pt x="93966" y="74912"/>
                    <a:pt x="94356" y="77141"/>
                  </a:cubicBezTo>
                  <a:lnTo>
                    <a:pt x="99390" y="106499"/>
                  </a:lnTo>
                  <a:cubicBezTo>
                    <a:pt x="100356" y="112109"/>
                    <a:pt x="94468" y="116381"/>
                    <a:pt x="89434" y="113734"/>
                  </a:cubicBezTo>
                  <a:lnTo>
                    <a:pt x="63066" y="99877"/>
                  </a:lnTo>
                  <a:cubicBezTo>
                    <a:pt x="61069" y="98828"/>
                    <a:pt x="58682" y="98828"/>
                    <a:pt x="56676" y="99877"/>
                  </a:cubicBezTo>
                  <a:lnTo>
                    <a:pt x="30309" y="113734"/>
                  </a:lnTo>
                  <a:cubicBezTo>
                    <a:pt x="25275" y="116381"/>
                    <a:pt x="19386" y="112109"/>
                    <a:pt x="20352" y="106499"/>
                  </a:cubicBezTo>
                  <a:lnTo>
                    <a:pt x="25386" y="77141"/>
                  </a:lnTo>
                  <a:cubicBezTo>
                    <a:pt x="25766" y="74921"/>
                    <a:pt x="25033" y="72646"/>
                    <a:pt x="23417" y="71067"/>
                  </a:cubicBezTo>
                  <a:lnTo>
                    <a:pt x="2083" y="50272"/>
                  </a:lnTo>
                  <a:cubicBezTo>
                    <a:pt x="-1994" y="46306"/>
                    <a:pt x="253" y="39387"/>
                    <a:pt x="5882" y="38569"/>
                  </a:cubicBezTo>
                  <a:lnTo>
                    <a:pt x="35360" y="34288"/>
                  </a:lnTo>
                  <a:cubicBezTo>
                    <a:pt x="37599" y="33963"/>
                    <a:pt x="39531" y="32560"/>
                    <a:pt x="40534" y="30535"/>
                  </a:cubicBezTo>
                  <a:lnTo>
                    <a:pt x="53714" y="3824"/>
                  </a:lnTo>
                  <a:cubicBezTo>
                    <a:pt x="56230" y="-1275"/>
                    <a:pt x="63503" y="-1275"/>
                    <a:pt x="66020" y="38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159;p31">
              <a:extLst>
                <a:ext uri="{FF2B5EF4-FFF2-40B4-BE49-F238E27FC236}">
                  <a16:creationId xmlns:a16="http://schemas.microsoft.com/office/drawing/2014/main" id="{22C4B840-0E01-274F-2BA8-70C76FD6AF97}"/>
                </a:ext>
              </a:extLst>
            </p:cNvPr>
            <p:cNvSpPr/>
            <p:nvPr/>
          </p:nvSpPr>
          <p:spPr>
            <a:xfrm>
              <a:off x="5491820" y="2769541"/>
              <a:ext cx="1148114" cy="616928"/>
            </a:xfrm>
            <a:custGeom>
              <a:avLst/>
              <a:gdLst/>
              <a:ahLst/>
              <a:cxnLst/>
              <a:rect l="l" t="t" r="r" b="b"/>
              <a:pathLst>
                <a:path w="1594603" h="856845" extrusionOk="0">
                  <a:moveTo>
                    <a:pt x="772884" y="37221"/>
                  </a:moveTo>
                  <a:cubicBezTo>
                    <a:pt x="838056" y="-5326"/>
                    <a:pt x="930774" y="-7973"/>
                    <a:pt x="1003413" y="14336"/>
                  </a:cubicBezTo>
                  <a:cubicBezTo>
                    <a:pt x="1112144" y="47734"/>
                    <a:pt x="1143007" y="175504"/>
                    <a:pt x="1241298" y="225592"/>
                  </a:cubicBezTo>
                  <a:cubicBezTo>
                    <a:pt x="1294442" y="252675"/>
                    <a:pt x="1381477" y="246908"/>
                    <a:pt x="1404343" y="314382"/>
                  </a:cubicBezTo>
                  <a:cubicBezTo>
                    <a:pt x="1424338" y="373405"/>
                    <a:pt x="1377742" y="438651"/>
                    <a:pt x="1410751" y="495176"/>
                  </a:cubicBezTo>
                  <a:cubicBezTo>
                    <a:pt x="1438075" y="541976"/>
                    <a:pt x="1499987" y="547410"/>
                    <a:pt x="1540703" y="577408"/>
                  </a:cubicBezTo>
                  <a:cubicBezTo>
                    <a:pt x="1576815" y="604027"/>
                    <a:pt x="1592260" y="651004"/>
                    <a:pt x="1594461" y="701454"/>
                  </a:cubicBezTo>
                  <a:cubicBezTo>
                    <a:pt x="1598148" y="786241"/>
                    <a:pt x="1529930" y="856846"/>
                    <a:pt x="1445069" y="856846"/>
                  </a:cubicBezTo>
                  <a:lnTo>
                    <a:pt x="149535" y="856846"/>
                  </a:lnTo>
                  <a:cubicBezTo>
                    <a:pt x="64673" y="856846"/>
                    <a:pt x="-3544" y="786241"/>
                    <a:pt x="143" y="701454"/>
                  </a:cubicBezTo>
                  <a:cubicBezTo>
                    <a:pt x="2335" y="651013"/>
                    <a:pt x="17780" y="604046"/>
                    <a:pt x="53881" y="577418"/>
                  </a:cubicBezTo>
                  <a:cubicBezTo>
                    <a:pt x="97431" y="545310"/>
                    <a:pt x="164823" y="532865"/>
                    <a:pt x="188728" y="479034"/>
                  </a:cubicBezTo>
                  <a:cubicBezTo>
                    <a:pt x="213870" y="422435"/>
                    <a:pt x="164692" y="359492"/>
                    <a:pt x="195787" y="303757"/>
                  </a:cubicBezTo>
                  <a:cubicBezTo>
                    <a:pt x="228211" y="245635"/>
                    <a:pt x="306041" y="249592"/>
                    <a:pt x="360429" y="227283"/>
                  </a:cubicBezTo>
                  <a:cubicBezTo>
                    <a:pt x="394951" y="213110"/>
                    <a:pt x="412217" y="163114"/>
                    <a:pt x="427059" y="132382"/>
                  </a:cubicBezTo>
                  <a:cubicBezTo>
                    <a:pt x="458247" y="67842"/>
                    <a:pt x="497943" y="24273"/>
                    <a:pt x="569736" y="7611"/>
                  </a:cubicBezTo>
                  <a:cubicBezTo>
                    <a:pt x="636189" y="-7815"/>
                    <a:pt x="714836" y="-682"/>
                    <a:pt x="772884" y="37211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160;p31">
              <a:extLst>
                <a:ext uri="{FF2B5EF4-FFF2-40B4-BE49-F238E27FC236}">
                  <a16:creationId xmlns:a16="http://schemas.microsoft.com/office/drawing/2014/main" id="{21F84EC5-7FE0-78B5-7DDE-F6594B59DCC1}"/>
                </a:ext>
              </a:extLst>
            </p:cNvPr>
            <p:cNvSpPr/>
            <p:nvPr/>
          </p:nvSpPr>
          <p:spPr>
            <a:xfrm>
              <a:off x="5491534" y="2769199"/>
              <a:ext cx="1148490" cy="617722"/>
            </a:xfrm>
            <a:custGeom>
              <a:avLst/>
              <a:gdLst/>
              <a:ahLst/>
              <a:cxnLst/>
              <a:rect l="l" t="t" r="r" b="b"/>
              <a:pathLst>
                <a:path w="1595125" h="857947" extrusionOk="0">
                  <a:moveTo>
                    <a:pt x="773514" y="38095"/>
                  </a:moveTo>
                  <a:cubicBezTo>
                    <a:pt x="818504" y="9136"/>
                    <a:pt x="873385" y="-793"/>
                    <a:pt x="926241" y="1836"/>
                  </a:cubicBezTo>
                  <a:cubicBezTo>
                    <a:pt x="974258" y="4223"/>
                    <a:pt x="1022703" y="15758"/>
                    <a:pt x="1061218" y="45655"/>
                  </a:cubicBezTo>
                  <a:cubicBezTo>
                    <a:pt x="1127133" y="96830"/>
                    <a:pt x="1160680" y="181394"/>
                    <a:pt x="1235036" y="223021"/>
                  </a:cubicBezTo>
                  <a:cubicBezTo>
                    <a:pt x="1268593" y="241810"/>
                    <a:pt x="1307749" y="245460"/>
                    <a:pt x="1343359" y="258909"/>
                  </a:cubicBezTo>
                  <a:cubicBezTo>
                    <a:pt x="1362333" y="266069"/>
                    <a:pt x="1380723" y="276397"/>
                    <a:pt x="1392954" y="293013"/>
                  </a:cubicBezTo>
                  <a:cubicBezTo>
                    <a:pt x="1407703" y="313056"/>
                    <a:pt x="1410824" y="338262"/>
                    <a:pt x="1408901" y="362476"/>
                  </a:cubicBezTo>
                  <a:cubicBezTo>
                    <a:pt x="1405205" y="408988"/>
                    <a:pt x="1384939" y="459986"/>
                    <a:pt x="1414864" y="502245"/>
                  </a:cubicBezTo>
                  <a:cubicBezTo>
                    <a:pt x="1439866" y="537557"/>
                    <a:pt x="1485218" y="547151"/>
                    <a:pt x="1521496" y="566311"/>
                  </a:cubicBezTo>
                  <a:cubicBezTo>
                    <a:pt x="1543257" y="577809"/>
                    <a:pt x="1560912" y="593812"/>
                    <a:pt x="1572875" y="615508"/>
                  </a:cubicBezTo>
                  <a:cubicBezTo>
                    <a:pt x="1585701" y="638783"/>
                    <a:pt x="1591646" y="665411"/>
                    <a:pt x="1593772" y="691723"/>
                  </a:cubicBezTo>
                  <a:cubicBezTo>
                    <a:pt x="1597571" y="738746"/>
                    <a:pt x="1582004" y="784459"/>
                    <a:pt x="1547111" y="816930"/>
                  </a:cubicBezTo>
                  <a:cubicBezTo>
                    <a:pt x="1519406" y="842703"/>
                    <a:pt x="1482841" y="856662"/>
                    <a:pt x="1445105" y="856857"/>
                  </a:cubicBezTo>
                  <a:cubicBezTo>
                    <a:pt x="1440711" y="856875"/>
                    <a:pt x="1436310" y="856857"/>
                    <a:pt x="1431916" y="856857"/>
                  </a:cubicBezTo>
                  <a:cubicBezTo>
                    <a:pt x="1406246" y="856857"/>
                    <a:pt x="1380574" y="856857"/>
                    <a:pt x="1354912" y="856857"/>
                  </a:cubicBezTo>
                  <a:cubicBezTo>
                    <a:pt x="1311446" y="856857"/>
                    <a:pt x="1267989" y="856857"/>
                    <a:pt x="1224523" y="856857"/>
                  </a:cubicBezTo>
                  <a:cubicBezTo>
                    <a:pt x="1168287" y="856857"/>
                    <a:pt x="1112049" y="856857"/>
                    <a:pt x="1055804" y="856857"/>
                  </a:cubicBezTo>
                  <a:cubicBezTo>
                    <a:pt x="992323" y="856857"/>
                    <a:pt x="928841" y="856857"/>
                    <a:pt x="865361" y="856857"/>
                  </a:cubicBezTo>
                  <a:lnTo>
                    <a:pt x="670134" y="856857"/>
                  </a:lnTo>
                  <a:cubicBezTo>
                    <a:pt x="608538" y="856857"/>
                    <a:pt x="546952" y="856857"/>
                    <a:pt x="485356" y="856857"/>
                  </a:cubicBezTo>
                  <a:cubicBezTo>
                    <a:pt x="432379" y="856857"/>
                    <a:pt x="379412" y="856857"/>
                    <a:pt x="326436" y="856857"/>
                  </a:cubicBezTo>
                  <a:cubicBezTo>
                    <a:pt x="287733" y="856857"/>
                    <a:pt x="249023" y="856857"/>
                    <a:pt x="210321" y="856857"/>
                  </a:cubicBezTo>
                  <a:cubicBezTo>
                    <a:pt x="191300" y="856857"/>
                    <a:pt x="172288" y="856857"/>
                    <a:pt x="153267" y="856857"/>
                  </a:cubicBezTo>
                  <a:cubicBezTo>
                    <a:pt x="85588" y="856857"/>
                    <a:pt x="24095" y="813530"/>
                    <a:pt x="6039" y="747244"/>
                  </a:cubicBezTo>
                  <a:cubicBezTo>
                    <a:pt x="-676" y="722586"/>
                    <a:pt x="-63" y="696905"/>
                    <a:pt x="4042" y="671847"/>
                  </a:cubicBezTo>
                  <a:cubicBezTo>
                    <a:pt x="8092" y="647123"/>
                    <a:pt x="16200" y="622539"/>
                    <a:pt x="31032" y="602106"/>
                  </a:cubicBezTo>
                  <a:cubicBezTo>
                    <a:pt x="58041" y="564909"/>
                    <a:pt x="105482" y="552807"/>
                    <a:pt x="142883" y="529328"/>
                  </a:cubicBezTo>
                  <a:cubicBezTo>
                    <a:pt x="159703" y="518768"/>
                    <a:pt x="175186" y="505635"/>
                    <a:pt x="185216" y="488239"/>
                  </a:cubicBezTo>
                  <a:cubicBezTo>
                    <a:pt x="196510" y="468652"/>
                    <a:pt x="198424" y="446538"/>
                    <a:pt x="196055" y="424415"/>
                  </a:cubicBezTo>
                  <a:cubicBezTo>
                    <a:pt x="193454" y="400118"/>
                    <a:pt x="186609" y="376314"/>
                    <a:pt x="186006" y="351795"/>
                  </a:cubicBezTo>
                  <a:cubicBezTo>
                    <a:pt x="185374" y="325929"/>
                    <a:pt x="193993" y="301530"/>
                    <a:pt x="212792" y="283391"/>
                  </a:cubicBezTo>
                  <a:cubicBezTo>
                    <a:pt x="244258" y="253021"/>
                    <a:pt x="291430" y="248358"/>
                    <a:pt x="331803" y="237668"/>
                  </a:cubicBezTo>
                  <a:cubicBezTo>
                    <a:pt x="350091" y="232829"/>
                    <a:pt x="368220" y="227451"/>
                    <a:pt x="381948" y="213780"/>
                  </a:cubicBezTo>
                  <a:cubicBezTo>
                    <a:pt x="397040" y="198744"/>
                    <a:pt x="406783" y="178961"/>
                    <a:pt x="415615" y="159847"/>
                  </a:cubicBezTo>
                  <a:cubicBezTo>
                    <a:pt x="434265" y="119482"/>
                    <a:pt x="453555" y="79230"/>
                    <a:pt x="487715" y="49426"/>
                  </a:cubicBezTo>
                  <a:cubicBezTo>
                    <a:pt x="525219" y="16715"/>
                    <a:pt x="574796" y="3452"/>
                    <a:pt x="623677" y="1242"/>
                  </a:cubicBezTo>
                  <a:cubicBezTo>
                    <a:pt x="675595" y="-1108"/>
                    <a:pt x="729008" y="9721"/>
                    <a:pt x="773069" y="38086"/>
                  </a:cubicBezTo>
                  <a:cubicBezTo>
                    <a:pt x="773571" y="38411"/>
                    <a:pt x="774035" y="37603"/>
                    <a:pt x="773534" y="37287"/>
                  </a:cubicBezTo>
                  <a:cubicBezTo>
                    <a:pt x="729724" y="9081"/>
                    <a:pt x="676598" y="-1870"/>
                    <a:pt x="624949" y="257"/>
                  </a:cubicBezTo>
                  <a:cubicBezTo>
                    <a:pt x="578929" y="2161"/>
                    <a:pt x="531878" y="13631"/>
                    <a:pt x="494950" y="42274"/>
                  </a:cubicBezTo>
                  <a:cubicBezTo>
                    <a:pt x="459946" y="69422"/>
                    <a:pt x="437850" y="108393"/>
                    <a:pt x="419924" y="148116"/>
                  </a:cubicBezTo>
                  <a:cubicBezTo>
                    <a:pt x="410553" y="168874"/>
                    <a:pt x="401145" y="190505"/>
                    <a:pt x="386118" y="207901"/>
                  </a:cubicBezTo>
                  <a:cubicBezTo>
                    <a:pt x="370905" y="225510"/>
                    <a:pt x="350435" y="231919"/>
                    <a:pt x="328599" y="237538"/>
                  </a:cubicBezTo>
                  <a:cubicBezTo>
                    <a:pt x="289480" y="247615"/>
                    <a:pt x="244508" y="252760"/>
                    <a:pt x="213581" y="281366"/>
                  </a:cubicBezTo>
                  <a:cubicBezTo>
                    <a:pt x="197857" y="295911"/>
                    <a:pt x="187882" y="315499"/>
                    <a:pt x="185634" y="336823"/>
                  </a:cubicBezTo>
                  <a:cubicBezTo>
                    <a:pt x="183108" y="360785"/>
                    <a:pt x="189015" y="384626"/>
                    <a:pt x="192851" y="408124"/>
                  </a:cubicBezTo>
                  <a:cubicBezTo>
                    <a:pt x="197160" y="434520"/>
                    <a:pt x="198693" y="461686"/>
                    <a:pt x="185439" y="485945"/>
                  </a:cubicBezTo>
                  <a:cubicBezTo>
                    <a:pt x="174322" y="506294"/>
                    <a:pt x="155868" y="520783"/>
                    <a:pt x="136169" y="532309"/>
                  </a:cubicBezTo>
                  <a:cubicBezTo>
                    <a:pt x="99241" y="553922"/>
                    <a:pt x="54484" y="566860"/>
                    <a:pt x="28933" y="603471"/>
                  </a:cubicBezTo>
                  <a:cubicBezTo>
                    <a:pt x="15123" y="623263"/>
                    <a:pt x="7358" y="646733"/>
                    <a:pt x="3364" y="670370"/>
                  </a:cubicBezTo>
                  <a:cubicBezTo>
                    <a:pt x="-471" y="693069"/>
                    <a:pt x="-1641" y="716511"/>
                    <a:pt x="3142" y="739155"/>
                  </a:cubicBezTo>
                  <a:cubicBezTo>
                    <a:pt x="11900" y="780605"/>
                    <a:pt x="38723" y="817022"/>
                    <a:pt x="75464" y="838031"/>
                  </a:cubicBezTo>
                  <a:cubicBezTo>
                    <a:pt x="98711" y="851321"/>
                    <a:pt x="124866" y="857721"/>
                    <a:pt x="151568" y="857767"/>
                  </a:cubicBezTo>
                  <a:cubicBezTo>
                    <a:pt x="157456" y="857777"/>
                    <a:pt x="163344" y="857767"/>
                    <a:pt x="169232" y="857767"/>
                  </a:cubicBezTo>
                  <a:cubicBezTo>
                    <a:pt x="198061" y="857767"/>
                    <a:pt x="226890" y="857767"/>
                    <a:pt x="255719" y="857767"/>
                  </a:cubicBezTo>
                  <a:cubicBezTo>
                    <a:pt x="302510" y="857767"/>
                    <a:pt x="349301" y="857767"/>
                    <a:pt x="396093" y="857767"/>
                  </a:cubicBezTo>
                  <a:cubicBezTo>
                    <a:pt x="455125" y="857767"/>
                    <a:pt x="514157" y="857767"/>
                    <a:pt x="573190" y="857767"/>
                  </a:cubicBezTo>
                  <a:cubicBezTo>
                    <a:pt x="638742" y="857767"/>
                    <a:pt x="704284" y="857767"/>
                    <a:pt x="769837" y="857767"/>
                  </a:cubicBezTo>
                  <a:lnTo>
                    <a:pt x="968872" y="857767"/>
                  </a:lnTo>
                  <a:cubicBezTo>
                    <a:pt x="1030291" y="857767"/>
                    <a:pt x="1091701" y="857767"/>
                    <a:pt x="1153120" y="857767"/>
                  </a:cubicBezTo>
                  <a:cubicBezTo>
                    <a:pt x="1203886" y="857767"/>
                    <a:pt x="1254652" y="857767"/>
                    <a:pt x="1305418" y="857767"/>
                  </a:cubicBezTo>
                  <a:cubicBezTo>
                    <a:pt x="1339811" y="857767"/>
                    <a:pt x="1374203" y="857767"/>
                    <a:pt x="1408595" y="857767"/>
                  </a:cubicBezTo>
                  <a:cubicBezTo>
                    <a:pt x="1423102" y="857767"/>
                    <a:pt x="1437721" y="858260"/>
                    <a:pt x="1452228" y="857618"/>
                  </a:cubicBezTo>
                  <a:cubicBezTo>
                    <a:pt x="1495081" y="855724"/>
                    <a:pt x="1535835" y="835031"/>
                    <a:pt x="1562677" y="801568"/>
                  </a:cubicBezTo>
                  <a:cubicBezTo>
                    <a:pt x="1590939" y="766340"/>
                    <a:pt x="1599159" y="723078"/>
                    <a:pt x="1593392" y="679008"/>
                  </a:cubicBezTo>
                  <a:cubicBezTo>
                    <a:pt x="1590243" y="654971"/>
                    <a:pt x="1583528" y="630926"/>
                    <a:pt x="1570841" y="610093"/>
                  </a:cubicBezTo>
                  <a:cubicBezTo>
                    <a:pt x="1559343" y="591202"/>
                    <a:pt x="1543201" y="576964"/>
                    <a:pt x="1523846" y="566488"/>
                  </a:cubicBezTo>
                  <a:cubicBezTo>
                    <a:pt x="1484615" y="545247"/>
                    <a:pt x="1433402" y="535523"/>
                    <a:pt x="1410323" y="493162"/>
                  </a:cubicBezTo>
                  <a:cubicBezTo>
                    <a:pt x="1383750" y="444392"/>
                    <a:pt x="1414288" y="389734"/>
                    <a:pt x="1410007" y="338430"/>
                  </a:cubicBezTo>
                  <a:cubicBezTo>
                    <a:pt x="1408353" y="318600"/>
                    <a:pt x="1401184" y="299412"/>
                    <a:pt x="1387354" y="284868"/>
                  </a:cubicBezTo>
                  <a:cubicBezTo>
                    <a:pt x="1374946" y="271818"/>
                    <a:pt x="1358590" y="263488"/>
                    <a:pt x="1341872" y="257349"/>
                  </a:cubicBezTo>
                  <a:cubicBezTo>
                    <a:pt x="1303756" y="243343"/>
                    <a:pt x="1262528" y="239386"/>
                    <a:pt x="1227533" y="217477"/>
                  </a:cubicBezTo>
                  <a:cubicBezTo>
                    <a:pt x="1190308" y="194174"/>
                    <a:pt x="1162751" y="159215"/>
                    <a:pt x="1135938" y="125148"/>
                  </a:cubicBezTo>
                  <a:cubicBezTo>
                    <a:pt x="1110183" y="92428"/>
                    <a:pt x="1083945" y="58686"/>
                    <a:pt x="1048745" y="35559"/>
                  </a:cubicBezTo>
                  <a:cubicBezTo>
                    <a:pt x="1009477" y="9768"/>
                    <a:pt x="959946" y="1019"/>
                    <a:pt x="913628" y="527"/>
                  </a:cubicBezTo>
                  <a:cubicBezTo>
                    <a:pt x="864664" y="16"/>
                    <a:pt x="814622" y="10548"/>
                    <a:pt x="773078" y="37296"/>
                  </a:cubicBezTo>
                  <a:cubicBezTo>
                    <a:pt x="772577" y="37621"/>
                    <a:pt x="773041" y="38420"/>
                    <a:pt x="773543" y="38095"/>
                  </a:cubicBezTo>
                  <a:lnTo>
                    <a:pt x="773543" y="38095"/>
                  </a:lnTo>
                  <a:close/>
                </a:path>
              </a:pathLst>
            </a:custGeom>
            <a:solidFill>
              <a:srgbClr val="DC3E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161;p31">
              <a:extLst>
                <a:ext uri="{FF2B5EF4-FFF2-40B4-BE49-F238E27FC236}">
                  <a16:creationId xmlns:a16="http://schemas.microsoft.com/office/drawing/2014/main" id="{4ABBCC48-2F52-330F-D50A-9AEB46447621}"/>
                </a:ext>
              </a:extLst>
            </p:cNvPr>
            <p:cNvSpPr/>
            <p:nvPr/>
          </p:nvSpPr>
          <p:spPr>
            <a:xfrm>
              <a:off x="5638621" y="2909752"/>
              <a:ext cx="847781" cy="733099"/>
            </a:xfrm>
            <a:custGeom>
              <a:avLst/>
              <a:gdLst/>
              <a:ahLst/>
              <a:cxnLst/>
              <a:rect l="l" t="t" r="r" b="b"/>
              <a:pathLst>
                <a:path w="1177473" h="1018193" extrusionOk="0">
                  <a:moveTo>
                    <a:pt x="1107226" y="447060"/>
                  </a:moveTo>
                  <a:cubicBezTo>
                    <a:pt x="1070336" y="436007"/>
                    <a:pt x="1030092" y="452317"/>
                    <a:pt x="999537" y="485957"/>
                  </a:cubicBezTo>
                  <a:cubicBezTo>
                    <a:pt x="987954" y="212556"/>
                    <a:pt x="799750" y="-3595"/>
                    <a:pt x="572825" y="45"/>
                  </a:cubicBezTo>
                  <a:cubicBezTo>
                    <a:pt x="349327" y="3631"/>
                    <a:pt x="170187" y="219067"/>
                    <a:pt x="162208" y="486997"/>
                  </a:cubicBezTo>
                  <a:cubicBezTo>
                    <a:pt x="132906" y="463007"/>
                    <a:pt x="98123" y="453153"/>
                    <a:pt x="66508" y="463741"/>
                  </a:cubicBezTo>
                  <a:cubicBezTo>
                    <a:pt x="9176" y="482947"/>
                    <a:pt x="-15901" y="561883"/>
                    <a:pt x="10513" y="640048"/>
                  </a:cubicBezTo>
                  <a:cubicBezTo>
                    <a:pt x="36927" y="718213"/>
                    <a:pt x="104820" y="766007"/>
                    <a:pt x="162162" y="746800"/>
                  </a:cubicBezTo>
                  <a:cubicBezTo>
                    <a:pt x="177403" y="741692"/>
                    <a:pt x="190285" y="732265"/>
                    <a:pt x="200613" y="719857"/>
                  </a:cubicBezTo>
                  <a:cubicBezTo>
                    <a:pt x="268376" y="898040"/>
                    <a:pt x="417767" y="1020897"/>
                    <a:pt x="589282" y="1018148"/>
                  </a:cubicBezTo>
                  <a:cubicBezTo>
                    <a:pt x="764717" y="1015334"/>
                    <a:pt x="912771" y="881945"/>
                    <a:pt x="972231" y="695142"/>
                  </a:cubicBezTo>
                  <a:cubicBezTo>
                    <a:pt x="984156" y="713439"/>
                    <a:pt x="1000567" y="726999"/>
                    <a:pt x="1020777" y="733054"/>
                  </a:cubicBezTo>
                  <a:cubicBezTo>
                    <a:pt x="1078704" y="750413"/>
                    <a:pt x="1145018" y="700464"/>
                    <a:pt x="1168888" y="621492"/>
                  </a:cubicBezTo>
                  <a:cubicBezTo>
                    <a:pt x="1192757" y="542518"/>
                    <a:pt x="1165153" y="464428"/>
                    <a:pt x="1107226" y="447069"/>
                  </a:cubicBezTo>
                  <a:close/>
                </a:path>
              </a:pathLst>
            </a:custGeom>
            <a:solidFill>
              <a:srgbClr val="C495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162;p31">
              <a:extLst>
                <a:ext uri="{FF2B5EF4-FFF2-40B4-BE49-F238E27FC236}">
                  <a16:creationId xmlns:a16="http://schemas.microsoft.com/office/drawing/2014/main" id="{B7EA1EB1-0B04-32CC-9D37-F84300CF74B1}"/>
                </a:ext>
              </a:extLst>
            </p:cNvPr>
            <p:cNvSpPr/>
            <p:nvPr/>
          </p:nvSpPr>
          <p:spPr>
            <a:xfrm>
              <a:off x="5728737" y="2873134"/>
              <a:ext cx="655076" cy="513192"/>
            </a:xfrm>
            <a:custGeom>
              <a:avLst/>
              <a:gdLst/>
              <a:ahLst/>
              <a:cxnLst/>
              <a:rect l="l" t="t" r="r" b="b"/>
              <a:pathLst>
                <a:path w="909828" h="712767" extrusionOk="0">
                  <a:moveTo>
                    <a:pt x="898136" y="497675"/>
                  </a:moveTo>
                  <a:cubicBezTo>
                    <a:pt x="923787" y="436562"/>
                    <a:pt x="862796" y="303368"/>
                    <a:pt x="748715" y="180604"/>
                  </a:cubicBezTo>
                  <a:cubicBezTo>
                    <a:pt x="646858" y="70982"/>
                    <a:pt x="533614" y="2978"/>
                    <a:pt x="465786" y="4677"/>
                  </a:cubicBezTo>
                  <a:cubicBezTo>
                    <a:pt x="403968" y="-19796"/>
                    <a:pt x="272185" y="53624"/>
                    <a:pt x="155495" y="181431"/>
                  </a:cubicBezTo>
                  <a:cubicBezTo>
                    <a:pt x="27678" y="321423"/>
                    <a:pt x="-33592" y="473574"/>
                    <a:pt x="18651" y="521275"/>
                  </a:cubicBezTo>
                  <a:lnTo>
                    <a:pt x="64188" y="712768"/>
                  </a:lnTo>
                  <a:lnTo>
                    <a:pt x="100958" y="712768"/>
                  </a:lnTo>
                  <a:lnTo>
                    <a:pt x="120964" y="522686"/>
                  </a:lnTo>
                  <a:cubicBezTo>
                    <a:pt x="186275" y="497582"/>
                    <a:pt x="268683" y="437398"/>
                    <a:pt x="344675" y="354171"/>
                  </a:cubicBezTo>
                  <a:cubicBezTo>
                    <a:pt x="389210" y="305393"/>
                    <a:pt x="425636" y="255156"/>
                    <a:pt x="452022" y="208355"/>
                  </a:cubicBezTo>
                  <a:cubicBezTo>
                    <a:pt x="478519" y="255416"/>
                    <a:pt x="515522" y="306024"/>
                    <a:pt x="561021" y="354989"/>
                  </a:cubicBezTo>
                  <a:cubicBezTo>
                    <a:pt x="647416" y="447968"/>
                    <a:pt x="742010" y="511003"/>
                    <a:pt x="810135" y="526978"/>
                  </a:cubicBezTo>
                  <a:lnTo>
                    <a:pt x="827522" y="692149"/>
                  </a:lnTo>
                  <a:lnTo>
                    <a:pt x="864291" y="692149"/>
                  </a:lnTo>
                  <a:lnTo>
                    <a:pt x="909829" y="500656"/>
                  </a:lnTo>
                  <a:lnTo>
                    <a:pt x="898117" y="49767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" name="Google Shape;1163;p31">
              <a:extLst>
                <a:ext uri="{FF2B5EF4-FFF2-40B4-BE49-F238E27FC236}">
                  <a16:creationId xmlns:a16="http://schemas.microsoft.com/office/drawing/2014/main" id="{D9E3DE69-B4E8-4E69-8DBB-2A510B73A9FC}"/>
                </a:ext>
              </a:extLst>
            </p:cNvPr>
            <p:cNvGrpSpPr/>
            <p:nvPr/>
          </p:nvGrpSpPr>
          <p:grpSpPr>
            <a:xfrm>
              <a:off x="5700438" y="3177558"/>
              <a:ext cx="724148" cy="355104"/>
              <a:chOff x="274540" y="2028971"/>
              <a:chExt cx="375323" cy="184049"/>
            </a:xfrm>
          </p:grpSpPr>
          <p:sp>
            <p:nvSpPr>
              <p:cNvPr id="26" name="Google Shape;1164;p31">
                <a:extLst>
                  <a:ext uri="{FF2B5EF4-FFF2-40B4-BE49-F238E27FC236}">
                    <a16:creationId xmlns:a16="http://schemas.microsoft.com/office/drawing/2014/main" id="{15DF7A83-D1E2-28C6-92FA-57167B1CF7B9}"/>
                  </a:ext>
                </a:extLst>
              </p:cNvPr>
              <p:cNvSpPr/>
              <p:nvPr/>
            </p:nvSpPr>
            <p:spPr>
              <a:xfrm>
                <a:off x="333784" y="2107609"/>
                <a:ext cx="85651" cy="85651"/>
              </a:xfrm>
              <a:custGeom>
                <a:avLst/>
                <a:gdLst/>
                <a:ahLst/>
                <a:cxnLst/>
                <a:rect l="l" t="t" r="r" b="b"/>
                <a:pathLst>
                  <a:path w="118960" h="118960" extrusionOk="0">
                    <a:moveTo>
                      <a:pt x="490" y="67045"/>
                    </a:moveTo>
                    <a:cubicBezTo>
                      <a:pt x="4669" y="99626"/>
                      <a:pt x="34464" y="122650"/>
                      <a:pt x="67045" y="118471"/>
                    </a:cubicBezTo>
                    <a:cubicBezTo>
                      <a:pt x="99626" y="114291"/>
                      <a:pt x="122650" y="84497"/>
                      <a:pt x="118471" y="51916"/>
                    </a:cubicBezTo>
                    <a:cubicBezTo>
                      <a:pt x="114291" y="19335"/>
                      <a:pt x="84497" y="-3690"/>
                      <a:pt x="51916" y="490"/>
                    </a:cubicBezTo>
                    <a:cubicBezTo>
                      <a:pt x="19335" y="4669"/>
                      <a:pt x="-3690" y="34464"/>
                      <a:pt x="490" y="67045"/>
                    </a:cubicBezTo>
                    <a:close/>
                  </a:path>
                </a:pathLst>
              </a:custGeom>
              <a:solidFill>
                <a:srgbClr val="FF82BB">
                  <a:alpha val="572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1165;p31">
                <a:extLst>
                  <a:ext uri="{FF2B5EF4-FFF2-40B4-BE49-F238E27FC236}">
                    <a16:creationId xmlns:a16="http://schemas.microsoft.com/office/drawing/2014/main" id="{CEA18B26-BBEC-803A-4FE1-289F76ABA2DE}"/>
                  </a:ext>
                </a:extLst>
              </p:cNvPr>
              <p:cNvSpPr/>
              <p:nvPr/>
            </p:nvSpPr>
            <p:spPr>
              <a:xfrm>
                <a:off x="495890" y="2107609"/>
                <a:ext cx="85651" cy="85651"/>
              </a:xfrm>
              <a:custGeom>
                <a:avLst/>
                <a:gdLst/>
                <a:ahLst/>
                <a:cxnLst/>
                <a:rect l="l" t="t" r="r" b="b"/>
                <a:pathLst>
                  <a:path w="118960" h="118960" extrusionOk="0">
                    <a:moveTo>
                      <a:pt x="490" y="67045"/>
                    </a:moveTo>
                    <a:cubicBezTo>
                      <a:pt x="4669" y="99626"/>
                      <a:pt x="34464" y="122650"/>
                      <a:pt x="67045" y="118471"/>
                    </a:cubicBezTo>
                    <a:cubicBezTo>
                      <a:pt x="99626" y="114291"/>
                      <a:pt x="122650" y="84497"/>
                      <a:pt x="118471" y="51916"/>
                    </a:cubicBezTo>
                    <a:cubicBezTo>
                      <a:pt x="114291" y="19335"/>
                      <a:pt x="84497" y="-3690"/>
                      <a:pt x="51916" y="490"/>
                    </a:cubicBezTo>
                    <a:cubicBezTo>
                      <a:pt x="19335" y="4669"/>
                      <a:pt x="-3690" y="34464"/>
                      <a:pt x="490" y="67045"/>
                    </a:cubicBezTo>
                    <a:close/>
                  </a:path>
                </a:pathLst>
              </a:custGeom>
              <a:solidFill>
                <a:srgbClr val="FF82BB">
                  <a:alpha val="572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166;p31">
                <a:extLst>
                  <a:ext uri="{FF2B5EF4-FFF2-40B4-BE49-F238E27FC236}">
                    <a16:creationId xmlns:a16="http://schemas.microsoft.com/office/drawing/2014/main" id="{B168400C-B1B7-019A-6EEF-BEAF47015B54}"/>
                  </a:ext>
                </a:extLst>
              </p:cNvPr>
              <p:cNvSpPr/>
              <p:nvPr/>
            </p:nvSpPr>
            <p:spPr>
              <a:xfrm>
                <a:off x="496950" y="2028971"/>
                <a:ext cx="65319" cy="14739"/>
              </a:xfrm>
              <a:custGeom>
                <a:avLst/>
                <a:gdLst/>
                <a:ahLst/>
                <a:cxnLst/>
                <a:rect l="l" t="t" r="r" b="b"/>
                <a:pathLst>
                  <a:path w="90721" h="20471" extrusionOk="0">
                    <a:moveTo>
                      <a:pt x="90722" y="20472"/>
                    </a:moveTo>
                    <a:cubicBezTo>
                      <a:pt x="70270" y="4571"/>
                      <a:pt x="43169" y="-1614"/>
                      <a:pt x="17647" y="1321"/>
                    </a:cubicBezTo>
                    <a:cubicBezTo>
                      <a:pt x="13746" y="1729"/>
                      <a:pt x="9715" y="2435"/>
                      <a:pt x="5851" y="3188"/>
                    </a:cubicBezTo>
                    <a:cubicBezTo>
                      <a:pt x="3919" y="3513"/>
                      <a:pt x="1830" y="4256"/>
                      <a:pt x="0" y="4460"/>
                    </a:cubicBezTo>
                    <a:cubicBezTo>
                      <a:pt x="15352" y="113"/>
                      <a:pt x="31634" y="-1308"/>
                      <a:pt x="47423" y="1321"/>
                    </a:cubicBezTo>
                    <a:cubicBezTo>
                      <a:pt x="63007" y="3996"/>
                      <a:pt x="78741" y="10191"/>
                      <a:pt x="90722" y="20472"/>
                    </a:cubicBezTo>
                    <a:lnTo>
                      <a:pt x="90722" y="20472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1167;p31">
                <a:extLst>
                  <a:ext uri="{FF2B5EF4-FFF2-40B4-BE49-F238E27FC236}">
                    <a16:creationId xmlns:a16="http://schemas.microsoft.com/office/drawing/2014/main" id="{AAA3E2CD-1745-50F7-EE7F-34B9E88CDF76}"/>
                  </a:ext>
                </a:extLst>
              </p:cNvPr>
              <p:cNvSpPr/>
              <p:nvPr/>
            </p:nvSpPr>
            <p:spPr>
              <a:xfrm>
                <a:off x="355308" y="2029084"/>
                <a:ext cx="65460" cy="14459"/>
              </a:xfrm>
              <a:custGeom>
                <a:avLst/>
                <a:gdLst/>
                <a:ahLst/>
                <a:cxnLst/>
                <a:rect l="l" t="t" r="r" b="b"/>
                <a:pathLst>
                  <a:path w="90916" h="20082" extrusionOk="0">
                    <a:moveTo>
                      <a:pt x="90917" y="5268"/>
                    </a:moveTo>
                    <a:cubicBezTo>
                      <a:pt x="66370" y="-2998"/>
                      <a:pt x="38739" y="104"/>
                      <a:pt x="15613" y="11305"/>
                    </a:cubicBezTo>
                    <a:cubicBezTo>
                      <a:pt x="12065" y="12977"/>
                      <a:pt x="8489" y="14974"/>
                      <a:pt x="5099" y="16952"/>
                    </a:cubicBezTo>
                    <a:cubicBezTo>
                      <a:pt x="3381" y="17899"/>
                      <a:pt x="1653" y="19283"/>
                      <a:pt x="0" y="20082"/>
                    </a:cubicBezTo>
                    <a:cubicBezTo>
                      <a:pt x="13058" y="10915"/>
                      <a:pt x="27965" y="4191"/>
                      <a:pt x="43726" y="1470"/>
                    </a:cubicBezTo>
                    <a:cubicBezTo>
                      <a:pt x="59320" y="-1150"/>
                      <a:pt x="76214" y="-490"/>
                      <a:pt x="90917" y="5259"/>
                    </a:cubicBezTo>
                    <a:lnTo>
                      <a:pt x="90917" y="5259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1168;p31">
                <a:extLst>
                  <a:ext uri="{FF2B5EF4-FFF2-40B4-BE49-F238E27FC236}">
                    <a16:creationId xmlns:a16="http://schemas.microsoft.com/office/drawing/2014/main" id="{7257E695-F476-7AAA-2500-BA218DAB59C0}"/>
                  </a:ext>
                </a:extLst>
              </p:cNvPr>
              <p:cNvSpPr/>
              <p:nvPr/>
            </p:nvSpPr>
            <p:spPr>
              <a:xfrm>
                <a:off x="376892" y="2070273"/>
                <a:ext cx="25446" cy="40283"/>
              </a:xfrm>
              <a:custGeom>
                <a:avLst/>
                <a:gdLst/>
                <a:ahLst/>
                <a:cxnLst/>
                <a:rect l="l" t="t" r="r" b="b"/>
                <a:pathLst>
                  <a:path w="35342" h="55949" extrusionOk="0">
                    <a:moveTo>
                      <a:pt x="35341" y="27835"/>
                    </a:moveTo>
                    <a:cubicBezTo>
                      <a:pt x="35462" y="43290"/>
                      <a:pt x="27651" y="55875"/>
                      <a:pt x="17889" y="55949"/>
                    </a:cubicBezTo>
                    <a:cubicBezTo>
                      <a:pt x="8128" y="56023"/>
                      <a:pt x="122" y="43559"/>
                      <a:pt x="1" y="28114"/>
                    </a:cubicBezTo>
                    <a:cubicBezTo>
                      <a:pt x="-119" y="12659"/>
                      <a:pt x="7692" y="75"/>
                      <a:pt x="17453" y="0"/>
                    </a:cubicBezTo>
                    <a:cubicBezTo>
                      <a:pt x="27205" y="-74"/>
                      <a:pt x="35220" y="12390"/>
                      <a:pt x="35341" y="278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1169;p31">
                <a:extLst>
                  <a:ext uri="{FF2B5EF4-FFF2-40B4-BE49-F238E27FC236}">
                    <a16:creationId xmlns:a16="http://schemas.microsoft.com/office/drawing/2014/main" id="{4870C040-05AF-7BF5-8214-3CE406E20AD7}"/>
                  </a:ext>
                </a:extLst>
              </p:cNvPr>
              <p:cNvSpPr/>
              <p:nvPr/>
            </p:nvSpPr>
            <p:spPr>
              <a:xfrm>
                <a:off x="516070" y="2068750"/>
                <a:ext cx="25446" cy="40283"/>
              </a:xfrm>
              <a:custGeom>
                <a:avLst/>
                <a:gdLst/>
                <a:ahLst/>
                <a:cxnLst/>
                <a:rect l="l" t="t" r="r" b="b"/>
                <a:pathLst>
                  <a:path w="35342" h="55949" extrusionOk="0">
                    <a:moveTo>
                      <a:pt x="35341" y="27835"/>
                    </a:moveTo>
                    <a:cubicBezTo>
                      <a:pt x="35462" y="43281"/>
                      <a:pt x="27651" y="55875"/>
                      <a:pt x="17889" y="55949"/>
                    </a:cubicBezTo>
                    <a:cubicBezTo>
                      <a:pt x="8128" y="56023"/>
                      <a:pt x="122" y="43559"/>
                      <a:pt x="1" y="28114"/>
                    </a:cubicBezTo>
                    <a:cubicBezTo>
                      <a:pt x="-119" y="12669"/>
                      <a:pt x="7691" y="84"/>
                      <a:pt x="17453" y="0"/>
                    </a:cubicBezTo>
                    <a:cubicBezTo>
                      <a:pt x="27205" y="-74"/>
                      <a:pt x="35220" y="12390"/>
                      <a:pt x="35341" y="278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2" name="Google Shape;1170;p31">
                <a:extLst>
                  <a:ext uri="{FF2B5EF4-FFF2-40B4-BE49-F238E27FC236}">
                    <a16:creationId xmlns:a16="http://schemas.microsoft.com/office/drawing/2014/main" id="{5B28B16C-E013-9A73-2B18-75B6E111365A}"/>
                  </a:ext>
                </a:extLst>
              </p:cNvPr>
              <p:cNvGrpSpPr/>
              <p:nvPr/>
            </p:nvGrpSpPr>
            <p:grpSpPr>
              <a:xfrm>
                <a:off x="397386" y="2164731"/>
                <a:ext cx="124056" cy="48288"/>
                <a:chOff x="1202011" y="882094"/>
                <a:chExt cx="124056" cy="48288"/>
              </a:xfrm>
            </p:grpSpPr>
            <p:sp>
              <p:nvSpPr>
                <p:cNvPr id="38" name="Google Shape;1171;p31">
                  <a:extLst>
                    <a:ext uri="{FF2B5EF4-FFF2-40B4-BE49-F238E27FC236}">
                      <a16:creationId xmlns:a16="http://schemas.microsoft.com/office/drawing/2014/main" id="{C222FB55-C500-0EFD-5B9F-307CF69C6FDD}"/>
                    </a:ext>
                  </a:extLst>
                </p:cNvPr>
                <p:cNvSpPr/>
                <p:nvPr/>
              </p:nvSpPr>
              <p:spPr>
                <a:xfrm>
                  <a:off x="1205001" y="882204"/>
                  <a:ext cx="118268" cy="315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61" h="43810" extrusionOk="0">
                      <a:moveTo>
                        <a:pt x="164261" y="14758"/>
                      </a:moveTo>
                      <a:cubicBezTo>
                        <a:pt x="164261" y="17619"/>
                        <a:pt x="163100" y="20378"/>
                        <a:pt x="160909" y="22987"/>
                      </a:cubicBezTo>
                      <a:cubicBezTo>
                        <a:pt x="151110" y="34764"/>
                        <a:pt x="120777" y="43420"/>
                        <a:pt x="84573" y="43801"/>
                      </a:cubicBezTo>
                      <a:cubicBezTo>
                        <a:pt x="83765" y="43810"/>
                        <a:pt x="82957" y="43810"/>
                        <a:pt x="82131" y="43810"/>
                      </a:cubicBezTo>
                      <a:lnTo>
                        <a:pt x="81490" y="43810"/>
                      </a:lnTo>
                      <a:cubicBezTo>
                        <a:pt x="41729" y="43699"/>
                        <a:pt x="8693" y="33594"/>
                        <a:pt x="1477" y="20256"/>
                      </a:cubicBezTo>
                      <a:cubicBezTo>
                        <a:pt x="511" y="18483"/>
                        <a:pt x="0" y="16644"/>
                        <a:pt x="0" y="14758"/>
                      </a:cubicBezTo>
                      <a:cubicBezTo>
                        <a:pt x="0" y="12548"/>
                        <a:pt x="697" y="10402"/>
                        <a:pt x="2015" y="8340"/>
                      </a:cubicBezTo>
                      <a:cubicBezTo>
                        <a:pt x="3799" y="7179"/>
                        <a:pt x="5916" y="6446"/>
                        <a:pt x="8285" y="6334"/>
                      </a:cubicBezTo>
                      <a:lnTo>
                        <a:pt x="13031" y="6121"/>
                      </a:lnTo>
                      <a:lnTo>
                        <a:pt x="152884" y="0"/>
                      </a:lnTo>
                      <a:cubicBezTo>
                        <a:pt x="153330" y="251"/>
                        <a:pt x="153748" y="520"/>
                        <a:pt x="154156" y="790"/>
                      </a:cubicBezTo>
                      <a:cubicBezTo>
                        <a:pt x="160602" y="4941"/>
                        <a:pt x="164261" y="9697"/>
                        <a:pt x="164261" y="14758"/>
                      </a:cubicBezTo>
                      <a:close/>
                    </a:path>
                  </a:pathLst>
                </a:custGeom>
                <a:solidFill>
                  <a:srgbClr val="DF69D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" name="Google Shape;1172;p31">
                  <a:extLst>
                    <a:ext uri="{FF2B5EF4-FFF2-40B4-BE49-F238E27FC236}">
                      <a16:creationId xmlns:a16="http://schemas.microsoft.com/office/drawing/2014/main" id="{696FD7F4-56AD-0512-DB52-584858F97C07}"/>
                    </a:ext>
                  </a:extLst>
                </p:cNvPr>
                <p:cNvSpPr/>
                <p:nvPr/>
              </p:nvSpPr>
              <p:spPr>
                <a:xfrm>
                  <a:off x="1203772" y="894746"/>
                  <a:ext cx="117593" cy="3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323" h="49353" extrusionOk="0">
                      <a:moveTo>
                        <a:pt x="163323" y="9000"/>
                      </a:moveTo>
                      <a:lnTo>
                        <a:pt x="163323" y="9093"/>
                      </a:lnTo>
                      <a:cubicBezTo>
                        <a:pt x="155271" y="20228"/>
                        <a:pt x="143996" y="30315"/>
                        <a:pt x="130714" y="37615"/>
                      </a:cubicBezTo>
                      <a:cubicBezTo>
                        <a:pt x="117024" y="45119"/>
                        <a:pt x="101198" y="49670"/>
                        <a:pt x="84527" y="49336"/>
                      </a:cubicBezTo>
                      <a:cubicBezTo>
                        <a:pt x="65552" y="48974"/>
                        <a:pt x="48862" y="45853"/>
                        <a:pt x="34531" y="39064"/>
                      </a:cubicBezTo>
                      <a:lnTo>
                        <a:pt x="34522" y="39064"/>
                      </a:lnTo>
                      <a:cubicBezTo>
                        <a:pt x="20860" y="32590"/>
                        <a:pt x="9325" y="22782"/>
                        <a:pt x="0" y="8870"/>
                      </a:cubicBezTo>
                      <a:cubicBezTo>
                        <a:pt x="0" y="6139"/>
                        <a:pt x="1124" y="4179"/>
                        <a:pt x="3195" y="2814"/>
                      </a:cubicBezTo>
                      <a:cubicBezTo>
                        <a:pt x="6343" y="715"/>
                        <a:pt x="11721" y="9"/>
                        <a:pt x="18780" y="0"/>
                      </a:cubicBezTo>
                      <a:cubicBezTo>
                        <a:pt x="34318" y="-10"/>
                        <a:pt x="57964" y="3446"/>
                        <a:pt x="83858" y="3446"/>
                      </a:cubicBezTo>
                      <a:cubicBezTo>
                        <a:pt x="111712" y="3446"/>
                        <a:pt x="135330" y="-511"/>
                        <a:pt x="149401" y="149"/>
                      </a:cubicBezTo>
                      <a:cubicBezTo>
                        <a:pt x="156358" y="473"/>
                        <a:pt x="160974" y="1932"/>
                        <a:pt x="162627" y="5535"/>
                      </a:cubicBezTo>
                      <a:cubicBezTo>
                        <a:pt x="163091" y="6520"/>
                        <a:pt x="163323" y="7662"/>
                        <a:pt x="163323" y="8991"/>
                      </a:cubicBezTo>
                      <a:close/>
                    </a:path>
                  </a:pathLst>
                </a:custGeom>
                <a:solidFill>
                  <a:srgbClr val="DF69D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" name="Google Shape;1173;p31">
                  <a:extLst>
                    <a:ext uri="{FF2B5EF4-FFF2-40B4-BE49-F238E27FC236}">
                      <a16:creationId xmlns:a16="http://schemas.microsoft.com/office/drawing/2014/main" id="{32263510-9538-9CE0-CF1E-CB291B5D778E}"/>
                    </a:ext>
                  </a:extLst>
                </p:cNvPr>
                <p:cNvSpPr/>
                <p:nvPr/>
              </p:nvSpPr>
              <p:spPr>
                <a:xfrm>
                  <a:off x="1202217" y="882128"/>
                  <a:ext cx="123850" cy="48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014" h="66891" extrusionOk="0">
                      <a:moveTo>
                        <a:pt x="170325" y="19136"/>
                      </a:moveTo>
                      <a:cubicBezTo>
                        <a:pt x="168876" y="21671"/>
                        <a:pt x="167250" y="24179"/>
                        <a:pt x="165477" y="26631"/>
                      </a:cubicBezTo>
                      <a:cubicBezTo>
                        <a:pt x="157424" y="37767"/>
                        <a:pt x="146149" y="47853"/>
                        <a:pt x="132868" y="55153"/>
                      </a:cubicBezTo>
                      <a:cubicBezTo>
                        <a:pt x="119178" y="62658"/>
                        <a:pt x="103351" y="67209"/>
                        <a:pt x="86680" y="66874"/>
                      </a:cubicBezTo>
                      <a:cubicBezTo>
                        <a:pt x="67705" y="66512"/>
                        <a:pt x="51016" y="63391"/>
                        <a:pt x="36685" y="56602"/>
                      </a:cubicBezTo>
                      <a:lnTo>
                        <a:pt x="36675" y="56602"/>
                      </a:lnTo>
                      <a:cubicBezTo>
                        <a:pt x="23013" y="50129"/>
                        <a:pt x="11478" y="40321"/>
                        <a:pt x="2153" y="26408"/>
                      </a:cubicBezTo>
                      <a:cubicBezTo>
                        <a:pt x="-2036" y="20139"/>
                        <a:pt x="249" y="12114"/>
                        <a:pt x="5887" y="8436"/>
                      </a:cubicBezTo>
                      <a:cubicBezTo>
                        <a:pt x="7670" y="7276"/>
                        <a:pt x="9788" y="6542"/>
                        <a:pt x="12156" y="6430"/>
                      </a:cubicBezTo>
                      <a:lnTo>
                        <a:pt x="16902" y="6217"/>
                      </a:lnTo>
                      <a:lnTo>
                        <a:pt x="156755" y="96"/>
                      </a:lnTo>
                      <a:lnTo>
                        <a:pt x="158362" y="31"/>
                      </a:lnTo>
                      <a:lnTo>
                        <a:pt x="158780" y="13"/>
                      </a:lnTo>
                      <a:cubicBezTo>
                        <a:pt x="168662" y="-424"/>
                        <a:pt x="175294" y="10433"/>
                        <a:pt x="170325" y="1914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" name="Google Shape;1174;p31">
                  <a:extLst>
                    <a:ext uri="{FF2B5EF4-FFF2-40B4-BE49-F238E27FC236}">
                      <a16:creationId xmlns:a16="http://schemas.microsoft.com/office/drawing/2014/main" id="{2EC2B226-501D-ACC2-F5D4-912EA7D37117}"/>
                    </a:ext>
                  </a:extLst>
                </p:cNvPr>
                <p:cNvSpPr/>
                <p:nvPr/>
              </p:nvSpPr>
              <p:spPr>
                <a:xfrm>
                  <a:off x="1202011" y="882094"/>
                  <a:ext cx="124054" cy="482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297" h="67067" extrusionOk="0">
                      <a:moveTo>
                        <a:pt x="170629" y="19193"/>
                      </a:moveTo>
                      <a:cubicBezTo>
                        <a:pt x="156261" y="43879"/>
                        <a:pt x="130284" y="61507"/>
                        <a:pt x="102114" y="66040"/>
                      </a:cubicBezTo>
                      <a:cubicBezTo>
                        <a:pt x="81124" y="68919"/>
                        <a:pt x="55815" y="65715"/>
                        <a:pt x="36850" y="56873"/>
                      </a:cubicBezTo>
                      <a:cubicBezTo>
                        <a:pt x="22742" y="50316"/>
                        <a:pt x="10798" y="39589"/>
                        <a:pt x="2188" y="26670"/>
                      </a:cubicBezTo>
                      <a:cubicBezTo>
                        <a:pt x="-2548" y="19964"/>
                        <a:pt x="786" y="9673"/>
                        <a:pt x="8523" y="6971"/>
                      </a:cubicBezTo>
                      <a:cubicBezTo>
                        <a:pt x="10584" y="6032"/>
                        <a:pt x="14012" y="6171"/>
                        <a:pt x="16250" y="6023"/>
                      </a:cubicBezTo>
                      <a:cubicBezTo>
                        <a:pt x="16250" y="6023"/>
                        <a:pt x="31695" y="5373"/>
                        <a:pt x="31695" y="5373"/>
                      </a:cubicBezTo>
                      <a:cubicBezTo>
                        <a:pt x="66190" y="3915"/>
                        <a:pt x="120801" y="1612"/>
                        <a:pt x="155295" y="153"/>
                      </a:cubicBezTo>
                      <a:cubicBezTo>
                        <a:pt x="157849" y="107"/>
                        <a:pt x="160487" y="-311"/>
                        <a:pt x="162995" y="469"/>
                      </a:cubicBezTo>
                      <a:cubicBezTo>
                        <a:pt x="170787" y="2540"/>
                        <a:pt x="174790" y="12264"/>
                        <a:pt x="170620" y="19193"/>
                      </a:cubicBezTo>
                      <a:lnTo>
                        <a:pt x="170620" y="19193"/>
                      </a:lnTo>
                      <a:close/>
                      <a:moveTo>
                        <a:pt x="170601" y="19184"/>
                      </a:moveTo>
                      <a:cubicBezTo>
                        <a:pt x="174725" y="12274"/>
                        <a:pt x="170768" y="2596"/>
                        <a:pt x="162985" y="544"/>
                      </a:cubicBezTo>
                      <a:cubicBezTo>
                        <a:pt x="160496" y="-227"/>
                        <a:pt x="157868" y="190"/>
                        <a:pt x="155305" y="246"/>
                      </a:cubicBezTo>
                      <a:cubicBezTo>
                        <a:pt x="120810" y="1760"/>
                        <a:pt x="66208" y="4156"/>
                        <a:pt x="31714" y="5670"/>
                      </a:cubicBezTo>
                      <a:cubicBezTo>
                        <a:pt x="31714" y="5670"/>
                        <a:pt x="16268" y="6348"/>
                        <a:pt x="16268" y="6348"/>
                      </a:cubicBezTo>
                      <a:cubicBezTo>
                        <a:pt x="13714" y="6525"/>
                        <a:pt x="11067" y="6330"/>
                        <a:pt x="8643" y="7286"/>
                      </a:cubicBezTo>
                      <a:cubicBezTo>
                        <a:pt x="1120" y="9933"/>
                        <a:pt x="-2140" y="19955"/>
                        <a:pt x="2495" y="26475"/>
                      </a:cubicBezTo>
                      <a:cubicBezTo>
                        <a:pt x="11049" y="39357"/>
                        <a:pt x="22928" y="50056"/>
                        <a:pt x="36971" y="56613"/>
                      </a:cubicBezTo>
                      <a:cubicBezTo>
                        <a:pt x="56010" y="65529"/>
                        <a:pt x="81245" y="68687"/>
                        <a:pt x="102077" y="65873"/>
                      </a:cubicBezTo>
                      <a:cubicBezTo>
                        <a:pt x="130228" y="61387"/>
                        <a:pt x="156196" y="43815"/>
                        <a:pt x="170592" y="19184"/>
                      </a:cubicBezTo>
                      <a:lnTo>
                        <a:pt x="170592" y="191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" name="Google Shape;1175;p31">
                  <a:extLst>
                    <a:ext uri="{FF2B5EF4-FFF2-40B4-BE49-F238E27FC236}">
                      <a16:creationId xmlns:a16="http://schemas.microsoft.com/office/drawing/2014/main" id="{F96384DE-D87B-A9C8-C544-6CF70E83901D}"/>
                    </a:ext>
                  </a:extLst>
                </p:cNvPr>
                <p:cNvSpPr/>
                <p:nvPr/>
              </p:nvSpPr>
              <p:spPr>
                <a:xfrm>
                  <a:off x="1228597" y="913691"/>
                  <a:ext cx="69251" cy="16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182" h="22998" extrusionOk="0">
                      <a:moveTo>
                        <a:pt x="96183" y="11260"/>
                      </a:moveTo>
                      <a:cubicBezTo>
                        <a:pt x="82493" y="18765"/>
                        <a:pt x="66667" y="23316"/>
                        <a:pt x="49995" y="22981"/>
                      </a:cubicBezTo>
                      <a:cubicBezTo>
                        <a:pt x="31021" y="22619"/>
                        <a:pt x="14331" y="19498"/>
                        <a:pt x="0" y="12709"/>
                      </a:cubicBezTo>
                      <a:cubicBezTo>
                        <a:pt x="8424" y="5734"/>
                        <a:pt x="26303" y="608"/>
                        <a:pt x="47116" y="50"/>
                      </a:cubicBezTo>
                      <a:cubicBezTo>
                        <a:pt x="47608" y="41"/>
                        <a:pt x="48082" y="32"/>
                        <a:pt x="48556" y="13"/>
                      </a:cubicBezTo>
                      <a:lnTo>
                        <a:pt x="48677" y="13"/>
                      </a:lnTo>
                      <a:cubicBezTo>
                        <a:pt x="49708" y="4"/>
                        <a:pt x="50738" y="-6"/>
                        <a:pt x="51760" y="4"/>
                      </a:cubicBezTo>
                      <a:lnTo>
                        <a:pt x="51890" y="4"/>
                      </a:lnTo>
                      <a:cubicBezTo>
                        <a:pt x="71803" y="152"/>
                        <a:pt x="88641" y="4638"/>
                        <a:pt x="96183" y="1126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3" name="Google Shape;1176;p31">
                <a:extLst>
                  <a:ext uri="{FF2B5EF4-FFF2-40B4-BE49-F238E27FC236}">
                    <a16:creationId xmlns:a16="http://schemas.microsoft.com/office/drawing/2014/main" id="{D0E63994-E275-D879-E0A5-EDEE38C6E0B4}"/>
                  </a:ext>
                </a:extLst>
              </p:cNvPr>
              <p:cNvSpPr/>
              <p:nvPr/>
            </p:nvSpPr>
            <p:spPr>
              <a:xfrm rot="6862909">
                <a:off x="621870" y="2114792"/>
                <a:ext cx="34687" cy="7662"/>
              </a:xfrm>
              <a:custGeom>
                <a:avLst/>
                <a:gdLst/>
                <a:ahLst/>
                <a:cxnLst/>
                <a:rect l="l" t="t" r="r" b="b"/>
                <a:pathLst>
                  <a:path w="90916" h="20082" extrusionOk="0">
                    <a:moveTo>
                      <a:pt x="90917" y="5268"/>
                    </a:moveTo>
                    <a:cubicBezTo>
                      <a:pt x="66370" y="-2998"/>
                      <a:pt x="38739" y="104"/>
                      <a:pt x="15613" y="11305"/>
                    </a:cubicBezTo>
                    <a:cubicBezTo>
                      <a:pt x="12065" y="12977"/>
                      <a:pt x="8489" y="14974"/>
                      <a:pt x="5099" y="16952"/>
                    </a:cubicBezTo>
                    <a:cubicBezTo>
                      <a:pt x="3381" y="17899"/>
                      <a:pt x="1653" y="19283"/>
                      <a:pt x="0" y="20082"/>
                    </a:cubicBezTo>
                    <a:cubicBezTo>
                      <a:pt x="13058" y="10915"/>
                      <a:pt x="27965" y="4191"/>
                      <a:pt x="43726" y="1470"/>
                    </a:cubicBezTo>
                    <a:cubicBezTo>
                      <a:pt x="59320" y="-1150"/>
                      <a:pt x="76214" y="-490"/>
                      <a:pt x="90917" y="5259"/>
                    </a:cubicBezTo>
                    <a:lnTo>
                      <a:pt x="90917" y="5259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1177;p31">
                <a:extLst>
                  <a:ext uri="{FF2B5EF4-FFF2-40B4-BE49-F238E27FC236}">
                    <a16:creationId xmlns:a16="http://schemas.microsoft.com/office/drawing/2014/main" id="{95476EDF-A3F2-BACB-CB40-7A7796B16D46}"/>
                  </a:ext>
                </a:extLst>
              </p:cNvPr>
              <p:cNvSpPr/>
              <p:nvPr/>
            </p:nvSpPr>
            <p:spPr>
              <a:xfrm rot="-6862909" flipH="1">
                <a:off x="267845" y="2112942"/>
                <a:ext cx="34687" cy="7662"/>
              </a:xfrm>
              <a:custGeom>
                <a:avLst/>
                <a:gdLst/>
                <a:ahLst/>
                <a:cxnLst/>
                <a:rect l="l" t="t" r="r" b="b"/>
                <a:pathLst>
                  <a:path w="90916" h="20082" extrusionOk="0">
                    <a:moveTo>
                      <a:pt x="90917" y="5268"/>
                    </a:moveTo>
                    <a:cubicBezTo>
                      <a:pt x="66370" y="-2998"/>
                      <a:pt x="38739" y="104"/>
                      <a:pt x="15613" y="11305"/>
                    </a:cubicBezTo>
                    <a:cubicBezTo>
                      <a:pt x="12065" y="12977"/>
                      <a:pt x="8489" y="14974"/>
                      <a:pt x="5099" y="16952"/>
                    </a:cubicBezTo>
                    <a:cubicBezTo>
                      <a:pt x="3381" y="17899"/>
                      <a:pt x="1653" y="19283"/>
                      <a:pt x="0" y="20082"/>
                    </a:cubicBezTo>
                    <a:cubicBezTo>
                      <a:pt x="13058" y="10915"/>
                      <a:pt x="27965" y="4191"/>
                      <a:pt x="43726" y="1470"/>
                    </a:cubicBezTo>
                    <a:cubicBezTo>
                      <a:pt x="59320" y="-1150"/>
                      <a:pt x="76214" y="-490"/>
                      <a:pt x="90917" y="5259"/>
                    </a:cubicBezTo>
                    <a:lnTo>
                      <a:pt x="90917" y="5259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5" name="Google Shape;1178;p31">
                <a:extLst>
                  <a:ext uri="{FF2B5EF4-FFF2-40B4-BE49-F238E27FC236}">
                    <a16:creationId xmlns:a16="http://schemas.microsoft.com/office/drawing/2014/main" id="{FB26E5B4-6DFF-8E41-043D-4E9649FC1D86}"/>
                  </a:ext>
                </a:extLst>
              </p:cNvPr>
              <p:cNvGrpSpPr/>
              <p:nvPr/>
            </p:nvGrpSpPr>
            <p:grpSpPr>
              <a:xfrm>
                <a:off x="445227" y="2089420"/>
                <a:ext cx="24883" cy="40422"/>
                <a:chOff x="1137627" y="937107"/>
                <a:chExt cx="24883" cy="40422"/>
              </a:xfrm>
            </p:grpSpPr>
            <p:sp>
              <p:nvSpPr>
                <p:cNvPr id="36" name="Google Shape;1179;p31">
                  <a:extLst>
                    <a:ext uri="{FF2B5EF4-FFF2-40B4-BE49-F238E27FC236}">
                      <a16:creationId xmlns:a16="http://schemas.microsoft.com/office/drawing/2014/main" id="{A314EFD3-F949-A058-B843-EB89F5F10CA6}"/>
                    </a:ext>
                  </a:extLst>
                </p:cNvPr>
                <p:cNvSpPr/>
                <p:nvPr/>
              </p:nvSpPr>
              <p:spPr>
                <a:xfrm rot="6862909">
                  <a:off x="1130932" y="950654"/>
                  <a:ext cx="34687" cy="76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16" h="20082" extrusionOk="0">
                      <a:moveTo>
                        <a:pt x="90917" y="5268"/>
                      </a:moveTo>
                      <a:cubicBezTo>
                        <a:pt x="66370" y="-2998"/>
                        <a:pt x="38739" y="104"/>
                        <a:pt x="15613" y="11305"/>
                      </a:cubicBezTo>
                      <a:cubicBezTo>
                        <a:pt x="12065" y="12977"/>
                        <a:pt x="8489" y="14974"/>
                        <a:pt x="5099" y="16952"/>
                      </a:cubicBezTo>
                      <a:cubicBezTo>
                        <a:pt x="3381" y="17899"/>
                        <a:pt x="1653" y="19283"/>
                        <a:pt x="0" y="20082"/>
                      </a:cubicBezTo>
                      <a:cubicBezTo>
                        <a:pt x="13058" y="10915"/>
                        <a:pt x="27965" y="4191"/>
                        <a:pt x="43726" y="1470"/>
                      </a:cubicBezTo>
                      <a:cubicBezTo>
                        <a:pt x="59320" y="-1150"/>
                        <a:pt x="76214" y="-490"/>
                        <a:pt x="90917" y="5259"/>
                      </a:cubicBezTo>
                      <a:lnTo>
                        <a:pt x="90917" y="525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" name="Google Shape;1180;p31">
                  <a:extLst>
                    <a:ext uri="{FF2B5EF4-FFF2-40B4-BE49-F238E27FC236}">
                      <a16:creationId xmlns:a16="http://schemas.microsoft.com/office/drawing/2014/main" id="{9C18F380-F8C6-D96D-5E38-811927875AF9}"/>
                    </a:ext>
                  </a:extLst>
                </p:cNvPr>
                <p:cNvSpPr/>
                <p:nvPr/>
              </p:nvSpPr>
              <p:spPr>
                <a:xfrm rot="-9895891">
                  <a:off x="1143938" y="971157"/>
                  <a:ext cx="18360" cy="40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16" h="20082" extrusionOk="0">
                      <a:moveTo>
                        <a:pt x="90917" y="5268"/>
                      </a:moveTo>
                      <a:cubicBezTo>
                        <a:pt x="66370" y="-2998"/>
                        <a:pt x="38739" y="104"/>
                        <a:pt x="15613" y="11305"/>
                      </a:cubicBezTo>
                      <a:cubicBezTo>
                        <a:pt x="12065" y="12977"/>
                        <a:pt x="8489" y="14974"/>
                        <a:pt x="5099" y="16952"/>
                      </a:cubicBezTo>
                      <a:cubicBezTo>
                        <a:pt x="3381" y="17899"/>
                        <a:pt x="1653" y="19283"/>
                        <a:pt x="0" y="20082"/>
                      </a:cubicBezTo>
                      <a:cubicBezTo>
                        <a:pt x="13058" y="10915"/>
                        <a:pt x="27965" y="4191"/>
                        <a:pt x="43726" y="1470"/>
                      </a:cubicBezTo>
                      <a:cubicBezTo>
                        <a:pt x="59320" y="-1150"/>
                        <a:pt x="76214" y="-490"/>
                        <a:pt x="90917" y="5259"/>
                      </a:cubicBezTo>
                      <a:lnTo>
                        <a:pt x="90917" y="525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27"/>
          <p:cNvSpPr txBox="1">
            <a:spLocks noGrp="1"/>
          </p:cNvSpPr>
          <p:nvPr>
            <p:ph type="title"/>
          </p:nvPr>
        </p:nvSpPr>
        <p:spPr>
          <a:xfrm>
            <a:off x="528758" y="1047460"/>
            <a:ext cx="6647908" cy="32633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dirty="0">
                <a:latin typeface="+mn-lt"/>
              </a:rPr>
              <a:t>¡¡Disfrutemos en familia!!!</a:t>
            </a:r>
            <a:br>
              <a:rPr lang="es-MX" sz="2400" dirty="0">
                <a:latin typeface="+mn-lt"/>
              </a:rPr>
            </a:br>
            <a:br>
              <a:rPr lang="es-MX" sz="2400" dirty="0">
                <a:latin typeface="+mn-lt"/>
              </a:rPr>
            </a:br>
            <a:r>
              <a:rPr lang="es-MX" sz="2400" dirty="0">
                <a:latin typeface="+mn-lt"/>
              </a:rPr>
              <a:t>Las vacaciones de verano son una excelente oportunidad para disfrutar de tiempo en familia. Aquí te dejo algunas ideas de actividades entretenidas que pueden hacer juntos.</a:t>
            </a:r>
            <a:endParaRPr sz="2400" dirty="0">
              <a:latin typeface="+mn-lt"/>
            </a:endParaRPr>
          </a:p>
        </p:txBody>
      </p:sp>
      <p:grpSp>
        <p:nvGrpSpPr>
          <p:cNvPr id="941" name="Google Shape;941;p27"/>
          <p:cNvGrpSpPr/>
          <p:nvPr/>
        </p:nvGrpSpPr>
        <p:grpSpPr>
          <a:xfrm>
            <a:off x="6978884" y="2554050"/>
            <a:ext cx="1892642" cy="2589460"/>
            <a:chOff x="2192021" y="3506628"/>
            <a:chExt cx="844590" cy="1155545"/>
          </a:xfrm>
        </p:grpSpPr>
        <p:sp>
          <p:nvSpPr>
            <p:cNvPr id="942" name="Google Shape;942;p27"/>
            <p:cNvSpPr/>
            <p:nvPr/>
          </p:nvSpPr>
          <p:spPr>
            <a:xfrm>
              <a:off x="2203020" y="3506628"/>
              <a:ext cx="833591" cy="788718"/>
            </a:xfrm>
            <a:custGeom>
              <a:avLst/>
              <a:gdLst/>
              <a:ahLst/>
              <a:cxnLst/>
              <a:rect l="l" t="t" r="r" b="b"/>
              <a:pathLst>
                <a:path w="1157765" h="1095441" extrusionOk="0">
                  <a:moveTo>
                    <a:pt x="1151417" y="925041"/>
                  </a:moveTo>
                  <a:cubicBezTo>
                    <a:pt x="1137401" y="876838"/>
                    <a:pt x="1082836" y="842343"/>
                    <a:pt x="1073670" y="795887"/>
                  </a:cubicBezTo>
                  <a:cubicBezTo>
                    <a:pt x="1067605" y="765154"/>
                    <a:pt x="1087648" y="749690"/>
                    <a:pt x="1091771" y="720137"/>
                  </a:cubicBezTo>
                  <a:cubicBezTo>
                    <a:pt x="1108638" y="599369"/>
                    <a:pt x="951165" y="527372"/>
                    <a:pt x="899238" y="434263"/>
                  </a:cubicBezTo>
                  <a:cubicBezTo>
                    <a:pt x="852782" y="350962"/>
                    <a:pt x="835804" y="268701"/>
                    <a:pt x="743726" y="221956"/>
                  </a:cubicBezTo>
                  <a:cubicBezTo>
                    <a:pt x="703594" y="201589"/>
                    <a:pt x="664521" y="194335"/>
                    <a:pt x="622522" y="192041"/>
                  </a:cubicBezTo>
                  <a:cubicBezTo>
                    <a:pt x="656441" y="175741"/>
                    <a:pt x="679910" y="141172"/>
                    <a:pt x="679910" y="101031"/>
                  </a:cubicBezTo>
                  <a:cubicBezTo>
                    <a:pt x="679910" y="45231"/>
                    <a:pt x="634680" y="0"/>
                    <a:pt x="578879" y="0"/>
                  </a:cubicBezTo>
                  <a:cubicBezTo>
                    <a:pt x="523079" y="0"/>
                    <a:pt x="477848" y="45231"/>
                    <a:pt x="477848" y="101031"/>
                  </a:cubicBezTo>
                  <a:cubicBezTo>
                    <a:pt x="477848" y="141172"/>
                    <a:pt x="501318" y="175741"/>
                    <a:pt x="535237" y="192041"/>
                  </a:cubicBezTo>
                  <a:cubicBezTo>
                    <a:pt x="493238" y="194325"/>
                    <a:pt x="454156" y="201579"/>
                    <a:pt x="414033" y="221956"/>
                  </a:cubicBezTo>
                  <a:cubicBezTo>
                    <a:pt x="321955" y="268701"/>
                    <a:pt x="304977" y="350952"/>
                    <a:pt x="258521" y="434263"/>
                  </a:cubicBezTo>
                  <a:cubicBezTo>
                    <a:pt x="206593" y="527381"/>
                    <a:pt x="49131" y="599369"/>
                    <a:pt x="65988" y="720137"/>
                  </a:cubicBezTo>
                  <a:cubicBezTo>
                    <a:pt x="70111" y="749690"/>
                    <a:pt x="90154" y="765154"/>
                    <a:pt x="84089" y="795887"/>
                  </a:cubicBezTo>
                  <a:cubicBezTo>
                    <a:pt x="74922" y="842343"/>
                    <a:pt x="20357" y="876828"/>
                    <a:pt x="6342" y="925041"/>
                  </a:cubicBezTo>
                  <a:cubicBezTo>
                    <a:pt x="-29554" y="1048483"/>
                    <a:pt x="94584" y="1074433"/>
                    <a:pt x="186244" y="1095441"/>
                  </a:cubicBezTo>
                  <a:lnTo>
                    <a:pt x="971524" y="1095441"/>
                  </a:lnTo>
                  <a:cubicBezTo>
                    <a:pt x="1063184" y="1074433"/>
                    <a:pt x="1187313" y="1048483"/>
                    <a:pt x="1151426" y="9250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27"/>
            <p:cNvSpPr/>
            <p:nvPr/>
          </p:nvSpPr>
          <p:spPr>
            <a:xfrm>
              <a:off x="2192021" y="4034019"/>
              <a:ext cx="836394" cy="625572"/>
            </a:xfrm>
            <a:custGeom>
              <a:avLst/>
              <a:gdLst/>
              <a:ahLst/>
              <a:cxnLst/>
              <a:rect l="l" t="t" r="r" b="b"/>
              <a:pathLst>
                <a:path w="1161658" h="868850" extrusionOk="0">
                  <a:moveTo>
                    <a:pt x="1161651" y="868841"/>
                  </a:moveTo>
                  <a:cubicBezTo>
                    <a:pt x="1161706" y="858912"/>
                    <a:pt x="1161456" y="456748"/>
                    <a:pt x="1160908" y="447024"/>
                  </a:cubicBezTo>
                  <a:cubicBezTo>
                    <a:pt x="1151471" y="277283"/>
                    <a:pt x="1053645" y="141098"/>
                    <a:pt x="929107" y="109873"/>
                  </a:cubicBezTo>
                  <a:cubicBezTo>
                    <a:pt x="812249" y="80570"/>
                    <a:pt x="713568" y="154129"/>
                    <a:pt x="693423" y="169843"/>
                  </a:cubicBezTo>
                  <a:lnTo>
                    <a:pt x="693423" y="0"/>
                  </a:lnTo>
                  <a:lnTo>
                    <a:pt x="512500" y="0"/>
                  </a:lnTo>
                  <a:lnTo>
                    <a:pt x="512500" y="169843"/>
                  </a:lnTo>
                  <a:cubicBezTo>
                    <a:pt x="490451" y="154138"/>
                    <a:pt x="382445" y="80570"/>
                    <a:pt x="254535" y="109873"/>
                  </a:cubicBezTo>
                  <a:cubicBezTo>
                    <a:pt x="119419" y="140829"/>
                    <a:pt x="13038" y="274896"/>
                    <a:pt x="1113" y="442556"/>
                  </a:cubicBezTo>
                  <a:cubicBezTo>
                    <a:pt x="314" y="453730"/>
                    <a:pt x="-58" y="857389"/>
                    <a:pt x="7" y="868850"/>
                  </a:cubicBezTo>
                  <a:cubicBezTo>
                    <a:pt x="207205" y="867708"/>
                    <a:pt x="972350" y="867708"/>
                    <a:pt x="1161651" y="868850"/>
                  </a:cubicBezTo>
                  <a:close/>
                </a:path>
              </a:pathLst>
            </a:custGeom>
            <a:solidFill>
              <a:srgbClr val="E1AF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27"/>
            <p:cNvSpPr/>
            <p:nvPr/>
          </p:nvSpPr>
          <p:spPr>
            <a:xfrm>
              <a:off x="2560558" y="4034019"/>
              <a:ext cx="130265" cy="93151"/>
            </a:xfrm>
            <a:custGeom>
              <a:avLst/>
              <a:gdLst/>
              <a:ahLst/>
              <a:cxnLst/>
              <a:rect l="l" t="t" r="r" b="b"/>
              <a:pathLst>
                <a:path w="180923" h="129377" extrusionOk="0">
                  <a:moveTo>
                    <a:pt x="180923" y="79242"/>
                  </a:moveTo>
                  <a:lnTo>
                    <a:pt x="180923" y="0"/>
                  </a:lnTo>
                  <a:lnTo>
                    <a:pt x="0" y="0"/>
                  </a:lnTo>
                  <a:lnTo>
                    <a:pt x="0" y="129377"/>
                  </a:lnTo>
                  <a:cubicBezTo>
                    <a:pt x="14480" y="127037"/>
                    <a:pt x="174784" y="81128"/>
                    <a:pt x="180923" y="79242"/>
                  </a:cubicBezTo>
                  <a:close/>
                </a:path>
              </a:pathLst>
            </a:custGeom>
            <a:solidFill>
              <a:srgbClr val="2B292D">
                <a:alpha val="247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27"/>
            <p:cNvSpPr/>
            <p:nvPr/>
          </p:nvSpPr>
          <p:spPr>
            <a:xfrm>
              <a:off x="2373587" y="4198075"/>
              <a:ext cx="504522" cy="463530"/>
            </a:xfrm>
            <a:custGeom>
              <a:avLst/>
              <a:gdLst/>
              <a:ahLst/>
              <a:cxnLst/>
              <a:rect l="l" t="t" r="r" b="b"/>
              <a:pathLst>
                <a:path w="700725" h="643791" extrusionOk="0">
                  <a:moveTo>
                    <a:pt x="700725" y="643792"/>
                  </a:moveTo>
                  <a:lnTo>
                    <a:pt x="0" y="643792"/>
                  </a:lnTo>
                  <a:lnTo>
                    <a:pt x="9427" y="310662"/>
                  </a:lnTo>
                  <a:lnTo>
                    <a:pt x="116411" y="112009"/>
                  </a:lnTo>
                  <a:lnTo>
                    <a:pt x="157751" y="35256"/>
                  </a:lnTo>
                  <a:lnTo>
                    <a:pt x="157751" y="35237"/>
                  </a:lnTo>
                  <a:lnTo>
                    <a:pt x="176735" y="0"/>
                  </a:lnTo>
                  <a:lnTo>
                    <a:pt x="537523" y="0"/>
                  </a:lnTo>
                  <a:lnTo>
                    <a:pt x="556999" y="40457"/>
                  </a:lnTo>
                  <a:lnTo>
                    <a:pt x="608137" y="146661"/>
                  </a:lnTo>
                  <a:lnTo>
                    <a:pt x="694540" y="326089"/>
                  </a:lnTo>
                  <a:lnTo>
                    <a:pt x="700725" y="64379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27"/>
            <p:cNvSpPr/>
            <p:nvPr/>
          </p:nvSpPr>
          <p:spPr>
            <a:xfrm>
              <a:off x="2760124" y="4227161"/>
              <a:ext cx="50843" cy="82311"/>
            </a:xfrm>
            <a:custGeom>
              <a:avLst/>
              <a:gdLst/>
              <a:ahLst/>
              <a:cxnLst/>
              <a:rect l="l" t="t" r="r" b="b"/>
              <a:pathLst>
                <a:path w="70615" h="114321" extrusionOk="0">
                  <a:moveTo>
                    <a:pt x="70606" y="106214"/>
                  </a:moveTo>
                  <a:cubicBezTo>
                    <a:pt x="65117" y="109576"/>
                    <a:pt x="59572" y="112288"/>
                    <a:pt x="54139" y="114322"/>
                  </a:cubicBezTo>
                  <a:cubicBezTo>
                    <a:pt x="40886" y="105564"/>
                    <a:pt x="27716" y="92422"/>
                    <a:pt x="17351" y="76549"/>
                  </a:cubicBezTo>
                  <a:cubicBezTo>
                    <a:pt x="15168" y="73224"/>
                    <a:pt x="13190" y="69908"/>
                    <a:pt x="11444" y="66602"/>
                  </a:cubicBezTo>
                  <a:cubicBezTo>
                    <a:pt x="-4912" y="36092"/>
                    <a:pt x="-3825" y="7904"/>
                    <a:pt x="15280" y="1087"/>
                  </a:cubicBezTo>
                  <a:cubicBezTo>
                    <a:pt x="16636" y="595"/>
                    <a:pt x="18038" y="232"/>
                    <a:pt x="19487" y="0"/>
                  </a:cubicBezTo>
                  <a:lnTo>
                    <a:pt x="70615" y="10621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27"/>
            <p:cNvSpPr/>
            <p:nvPr/>
          </p:nvSpPr>
          <p:spPr>
            <a:xfrm>
              <a:off x="2457299" y="4217153"/>
              <a:ext cx="67190" cy="78470"/>
            </a:xfrm>
            <a:custGeom>
              <a:avLst/>
              <a:gdLst/>
              <a:ahLst/>
              <a:cxnLst/>
              <a:rect l="l" t="t" r="r" b="b"/>
              <a:pathLst>
                <a:path w="93320" h="108986" extrusionOk="0">
                  <a:moveTo>
                    <a:pt x="78109" y="67489"/>
                  </a:moveTo>
                  <a:cubicBezTo>
                    <a:pt x="76354" y="69968"/>
                    <a:pt x="74459" y="72458"/>
                    <a:pt x="72406" y="74919"/>
                  </a:cubicBezTo>
                  <a:cubicBezTo>
                    <a:pt x="59014" y="91033"/>
                    <a:pt x="42082" y="103042"/>
                    <a:pt x="26145" y="108986"/>
                  </a:cubicBezTo>
                  <a:cubicBezTo>
                    <a:pt x="17098" y="103004"/>
                    <a:pt x="8090" y="94999"/>
                    <a:pt x="0" y="85479"/>
                  </a:cubicBezTo>
                  <a:lnTo>
                    <a:pt x="41339" y="8726"/>
                  </a:lnTo>
                  <a:lnTo>
                    <a:pt x="41339" y="8726"/>
                  </a:lnTo>
                  <a:cubicBezTo>
                    <a:pt x="56534" y="-590"/>
                    <a:pt x="69722" y="-2262"/>
                    <a:pt x="79939" y="2828"/>
                  </a:cubicBezTo>
                  <a:cubicBezTo>
                    <a:pt x="98690" y="12171"/>
                    <a:pt x="97418" y="40099"/>
                    <a:pt x="78109" y="674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27"/>
            <p:cNvSpPr/>
            <p:nvPr/>
          </p:nvSpPr>
          <p:spPr>
            <a:xfrm>
              <a:off x="2610201" y="4198075"/>
              <a:ext cx="86731" cy="56292"/>
            </a:xfrm>
            <a:custGeom>
              <a:avLst/>
              <a:gdLst/>
              <a:ahLst/>
              <a:cxnLst/>
              <a:rect l="l" t="t" r="r" b="b"/>
              <a:pathLst>
                <a:path w="120460" h="78183" extrusionOk="0">
                  <a:moveTo>
                    <a:pt x="120451" y="0"/>
                  </a:moveTo>
                  <a:cubicBezTo>
                    <a:pt x="119486" y="11052"/>
                    <a:pt x="114396" y="23916"/>
                    <a:pt x="105406" y="36686"/>
                  </a:cubicBezTo>
                  <a:cubicBezTo>
                    <a:pt x="103669" y="39185"/>
                    <a:pt x="101765" y="41664"/>
                    <a:pt x="99712" y="44125"/>
                  </a:cubicBezTo>
                  <a:cubicBezTo>
                    <a:pt x="86319" y="60240"/>
                    <a:pt x="69388" y="72249"/>
                    <a:pt x="53441" y="78183"/>
                  </a:cubicBezTo>
                  <a:cubicBezTo>
                    <a:pt x="40188" y="69425"/>
                    <a:pt x="27018" y="56283"/>
                    <a:pt x="16653" y="40410"/>
                  </a:cubicBezTo>
                  <a:cubicBezTo>
                    <a:pt x="14470" y="37085"/>
                    <a:pt x="12492" y="33770"/>
                    <a:pt x="10746" y="30463"/>
                  </a:cubicBezTo>
                  <a:cubicBezTo>
                    <a:pt x="5006" y="19755"/>
                    <a:pt x="1412" y="9315"/>
                    <a:pt x="0" y="0"/>
                  </a:cubicBezTo>
                  <a:lnTo>
                    <a:pt x="1204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27"/>
            <p:cNvSpPr/>
            <p:nvPr/>
          </p:nvSpPr>
          <p:spPr>
            <a:xfrm>
              <a:off x="2517557" y="4321986"/>
              <a:ext cx="87362" cy="82558"/>
            </a:xfrm>
            <a:custGeom>
              <a:avLst/>
              <a:gdLst/>
              <a:ahLst/>
              <a:cxnLst/>
              <a:rect l="l" t="t" r="r" b="b"/>
              <a:pathLst>
                <a:path w="121336" h="114664" extrusionOk="0">
                  <a:moveTo>
                    <a:pt x="15293" y="1439"/>
                  </a:moveTo>
                  <a:cubicBezTo>
                    <a:pt x="27655" y="-2982"/>
                    <a:pt x="43852" y="2693"/>
                    <a:pt x="61582" y="19708"/>
                  </a:cubicBezTo>
                  <a:cubicBezTo>
                    <a:pt x="80046" y="5841"/>
                    <a:pt x="96039" y="2563"/>
                    <a:pt x="107956" y="8498"/>
                  </a:cubicBezTo>
                  <a:cubicBezTo>
                    <a:pt x="126707" y="17850"/>
                    <a:pt x="125435" y="45769"/>
                    <a:pt x="106117" y="73168"/>
                  </a:cubicBezTo>
                  <a:cubicBezTo>
                    <a:pt x="104370" y="75657"/>
                    <a:pt x="102476" y="78137"/>
                    <a:pt x="100423" y="80607"/>
                  </a:cubicBezTo>
                  <a:cubicBezTo>
                    <a:pt x="87030" y="96721"/>
                    <a:pt x="70099" y="108730"/>
                    <a:pt x="54152" y="114665"/>
                  </a:cubicBezTo>
                  <a:cubicBezTo>
                    <a:pt x="40899" y="105907"/>
                    <a:pt x="27729" y="92765"/>
                    <a:pt x="17354" y="76892"/>
                  </a:cubicBezTo>
                  <a:cubicBezTo>
                    <a:pt x="15172" y="73567"/>
                    <a:pt x="13203" y="70251"/>
                    <a:pt x="11447" y="66945"/>
                  </a:cubicBezTo>
                  <a:cubicBezTo>
                    <a:pt x="-4917" y="36435"/>
                    <a:pt x="-3821" y="8256"/>
                    <a:pt x="15283" y="14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27"/>
            <p:cNvSpPr/>
            <p:nvPr/>
          </p:nvSpPr>
          <p:spPr>
            <a:xfrm>
              <a:off x="2673487" y="4322774"/>
              <a:ext cx="87359" cy="82565"/>
            </a:xfrm>
            <a:custGeom>
              <a:avLst/>
              <a:gdLst/>
              <a:ahLst/>
              <a:cxnLst/>
              <a:rect l="l" t="t" r="r" b="b"/>
              <a:pathLst>
                <a:path w="121332" h="114673" extrusionOk="0">
                  <a:moveTo>
                    <a:pt x="15289" y="1439"/>
                  </a:moveTo>
                  <a:cubicBezTo>
                    <a:pt x="27651" y="-2982"/>
                    <a:pt x="43848" y="2693"/>
                    <a:pt x="61579" y="19708"/>
                  </a:cubicBezTo>
                  <a:cubicBezTo>
                    <a:pt x="80042" y="5842"/>
                    <a:pt x="96036" y="2554"/>
                    <a:pt x="107952" y="8498"/>
                  </a:cubicBezTo>
                  <a:cubicBezTo>
                    <a:pt x="126704" y="17860"/>
                    <a:pt x="125431" y="45769"/>
                    <a:pt x="106113" y="73177"/>
                  </a:cubicBezTo>
                  <a:cubicBezTo>
                    <a:pt x="104357" y="75666"/>
                    <a:pt x="102463" y="78146"/>
                    <a:pt x="100419" y="80616"/>
                  </a:cubicBezTo>
                  <a:cubicBezTo>
                    <a:pt x="87027" y="96721"/>
                    <a:pt x="70095" y="108740"/>
                    <a:pt x="54149" y="114674"/>
                  </a:cubicBezTo>
                  <a:cubicBezTo>
                    <a:pt x="40895" y="105916"/>
                    <a:pt x="27716" y="92774"/>
                    <a:pt x="17351" y="76911"/>
                  </a:cubicBezTo>
                  <a:cubicBezTo>
                    <a:pt x="15168" y="73586"/>
                    <a:pt x="13199" y="70261"/>
                    <a:pt x="11444" y="66964"/>
                  </a:cubicBezTo>
                  <a:cubicBezTo>
                    <a:pt x="-4912" y="36454"/>
                    <a:pt x="-3825" y="8275"/>
                    <a:pt x="15280" y="14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27"/>
            <p:cNvSpPr/>
            <p:nvPr/>
          </p:nvSpPr>
          <p:spPr>
            <a:xfrm>
              <a:off x="2395967" y="4438062"/>
              <a:ext cx="87359" cy="82558"/>
            </a:xfrm>
            <a:custGeom>
              <a:avLst/>
              <a:gdLst/>
              <a:ahLst/>
              <a:cxnLst/>
              <a:rect l="l" t="t" r="r" b="b"/>
              <a:pathLst>
                <a:path w="121332" h="114664" extrusionOk="0">
                  <a:moveTo>
                    <a:pt x="15289" y="1439"/>
                  </a:moveTo>
                  <a:cubicBezTo>
                    <a:pt x="27651" y="-2982"/>
                    <a:pt x="43848" y="2693"/>
                    <a:pt x="61579" y="19708"/>
                  </a:cubicBezTo>
                  <a:cubicBezTo>
                    <a:pt x="80042" y="5842"/>
                    <a:pt x="96036" y="2563"/>
                    <a:pt x="107952" y="8498"/>
                  </a:cubicBezTo>
                  <a:cubicBezTo>
                    <a:pt x="126703" y="17860"/>
                    <a:pt x="125431" y="45769"/>
                    <a:pt x="106113" y="73168"/>
                  </a:cubicBezTo>
                  <a:cubicBezTo>
                    <a:pt x="104357" y="75657"/>
                    <a:pt x="102472" y="78146"/>
                    <a:pt x="100419" y="80607"/>
                  </a:cubicBezTo>
                  <a:cubicBezTo>
                    <a:pt x="87027" y="96721"/>
                    <a:pt x="70095" y="108730"/>
                    <a:pt x="54148" y="114665"/>
                  </a:cubicBezTo>
                  <a:cubicBezTo>
                    <a:pt x="40895" y="105907"/>
                    <a:pt x="27725" y="92755"/>
                    <a:pt x="17351" y="76892"/>
                  </a:cubicBezTo>
                  <a:cubicBezTo>
                    <a:pt x="15168" y="73567"/>
                    <a:pt x="13199" y="70251"/>
                    <a:pt x="11444" y="66945"/>
                  </a:cubicBezTo>
                  <a:cubicBezTo>
                    <a:pt x="-4912" y="36435"/>
                    <a:pt x="-3825" y="8256"/>
                    <a:pt x="15280" y="14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27"/>
            <p:cNvSpPr/>
            <p:nvPr/>
          </p:nvSpPr>
          <p:spPr>
            <a:xfrm>
              <a:off x="2586762" y="4449823"/>
              <a:ext cx="87362" cy="82558"/>
            </a:xfrm>
            <a:custGeom>
              <a:avLst/>
              <a:gdLst/>
              <a:ahLst/>
              <a:cxnLst/>
              <a:rect l="l" t="t" r="r" b="b"/>
              <a:pathLst>
                <a:path w="121336" h="114664" extrusionOk="0">
                  <a:moveTo>
                    <a:pt x="15293" y="1439"/>
                  </a:moveTo>
                  <a:cubicBezTo>
                    <a:pt x="27654" y="-2982"/>
                    <a:pt x="43852" y="2693"/>
                    <a:pt x="61582" y="19708"/>
                  </a:cubicBezTo>
                  <a:cubicBezTo>
                    <a:pt x="80046" y="5842"/>
                    <a:pt x="96040" y="2563"/>
                    <a:pt x="107955" y="8498"/>
                  </a:cubicBezTo>
                  <a:cubicBezTo>
                    <a:pt x="126707" y="17851"/>
                    <a:pt x="125435" y="45769"/>
                    <a:pt x="106116" y="73168"/>
                  </a:cubicBezTo>
                  <a:cubicBezTo>
                    <a:pt x="104361" y="75657"/>
                    <a:pt x="102466" y="78137"/>
                    <a:pt x="100423" y="80607"/>
                  </a:cubicBezTo>
                  <a:cubicBezTo>
                    <a:pt x="87030" y="96712"/>
                    <a:pt x="70099" y="108730"/>
                    <a:pt x="54152" y="114665"/>
                  </a:cubicBezTo>
                  <a:cubicBezTo>
                    <a:pt x="40899" y="105906"/>
                    <a:pt x="27719" y="92765"/>
                    <a:pt x="17354" y="76892"/>
                  </a:cubicBezTo>
                  <a:cubicBezTo>
                    <a:pt x="15181" y="73567"/>
                    <a:pt x="13203" y="70252"/>
                    <a:pt x="11448" y="66945"/>
                  </a:cubicBezTo>
                  <a:cubicBezTo>
                    <a:pt x="-4917" y="36435"/>
                    <a:pt x="-3821" y="8256"/>
                    <a:pt x="15283" y="14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27"/>
            <p:cNvSpPr/>
            <p:nvPr/>
          </p:nvSpPr>
          <p:spPr>
            <a:xfrm>
              <a:off x="2768336" y="4449823"/>
              <a:ext cx="87361" cy="82558"/>
            </a:xfrm>
            <a:custGeom>
              <a:avLst/>
              <a:gdLst/>
              <a:ahLst/>
              <a:cxnLst/>
              <a:rect l="l" t="t" r="r" b="b"/>
              <a:pathLst>
                <a:path w="121335" h="114664" extrusionOk="0">
                  <a:moveTo>
                    <a:pt x="15293" y="1439"/>
                  </a:moveTo>
                  <a:cubicBezTo>
                    <a:pt x="27655" y="-2982"/>
                    <a:pt x="43852" y="2693"/>
                    <a:pt x="61582" y="19708"/>
                  </a:cubicBezTo>
                  <a:cubicBezTo>
                    <a:pt x="80046" y="5842"/>
                    <a:pt x="96040" y="2563"/>
                    <a:pt x="107955" y="8498"/>
                  </a:cubicBezTo>
                  <a:cubicBezTo>
                    <a:pt x="126707" y="17851"/>
                    <a:pt x="125435" y="45769"/>
                    <a:pt x="106116" y="73168"/>
                  </a:cubicBezTo>
                  <a:cubicBezTo>
                    <a:pt x="104361" y="75657"/>
                    <a:pt x="102476" y="78137"/>
                    <a:pt x="100423" y="80607"/>
                  </a:cubicBezTo>
                  <a:cubicBezTo>
                    <a:pt x="87030" y="96712"/>
                    <a:pt x="70099" y="108730"/>
                    <a:pt x="54152" y="114665"/>
                  </a:cubicBezTo>
                  <a:cubicBezTo>
                    <a:pt x="40899" y="105906"/>
                    <a:pt x="27719" y="92765"/>
                    <a:pt x="17354" y="76892"/>
                  </a:cubicBezTo>
                  <a:cubicBezTo>
                    <a:pt x="15181" y="73567"/>
                    <a:pt x="13203" y="70252"/>
                    <a:pt x="11447" y="66945"/>
                  </a:cubicBezTo>
                  <a:cubicBezTo>
                    <a:pt x="-4917" y="36435"/>
                    <a:pt x="-3821" y="8256"/>
                    <a:pt x="15283" y="14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27"/>
            <p:cNvSpPr/>
            <p:nvPr/>
          </p:nvSpPr>
          <p:spPr>
            <a:xfrm>
              <a:off x="2500677" y="4119935"/>
              <a:ext cx="259767" cy="78239"/>
            </a:xfrm>
            <a:custGeom>
              <a:avLst/>
              <a:gdLst/>
              <a:ahLst/>
              <a:cxnLst/>
              <a:rect l="l" t="t" r="r" b="b"/>
              <a:pathLst>
                <a:path w="360787" h="108665" extrusionOk="0">
                  <a:moveTo>
                    <a:pt x="9613" y="6891"/>
                  </a:moveTo>
                  <a:lnTo>
                    <a:pt x="0" y="108665"/>
                  </a:lnTo>
                  <a:lnTo>
                    <a:pt x="360788" y="108665"/>
                  </a:lnTo>
                  <a:lnTo>
                    <a:pt x="344553" y="0"/>
                  </a:ln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27"/>
            <p:cNvSpPr/>
            <p:nvPr/>
          </p:nvSpPr>
          <p:spPr>
            <a:xfrm>
              <a:off x="2399221" y="3679937"/>
              <a:ext cx="451272" cy="391946"/>
            </a:xfrm>
            <a:custGeom>
              <a:avLst/>
              <a:gdLst/>
              <a:ahLst/>
              <a:cxnLst/>
              <a:rect l="l" t="t" r="r" b="b"/>
              <a:pathLst>
                <a:path w="626766" h="544369" extrusionOk="0">
                  <a:moveTo>
                    <a:pt x="589374" y="239023"/>
                  </a:moveTo>
                  <a:cubicBezTo>
                    <a:pt x="569740" y="233116"/>
                    <a:pt x="548323" y="241838"/>
                    <a:pt x="532051" y="259818"/>
                  </a:cubicBezTo>
                  <a:cubicBezTo>
                    <a:pt x="525893" y="113640"/>
                    <a:pt x="425707" y="-1917"/>
                    <a:pt x="304912" y="24"/>
                  </a:cubicBezTo>
                  <a:cubicBezTo>
                    <a:pt x="185946" y="1937"/>
                    <a:pt x="90581" y="117123"/>
                    <a:pt x="86336" y="260376"/>
                  </a:cubicBezTo>
                  <a:cubicBezTo>
                    <a:pt x="70742" y="247549"/>
                    <a:pt x="52223" y="242274"/>
                    <a:pt x="35403" y="247939"/>
                  </a:cubicBezTo>
                  <a:cubicBezTo>
                    <a:pt x="4874" y="258212"/>
                    <a:pt x="-8463" y="300415"/>
                    <a:pt x="5599" y="342200"/>
                  </a:cubicBezTo>
                  <a:cubicBezTo>
                    <a:pt x="19660" y="383994"/>
                    <a:pt x="55798" y="409545"/>
                    <a:pt x="86318" y="399272"/>
                  </a:cubicBezTo>
                  <a:cubicBezTo>
                    <a:pt x="94435" y="396542"/>
                    <a:pt x="101289" y="391508"/>
                    <a:pt x="106778" y="384867"/>
                  </a:cubicBezTo>
                  <a:cubicBezTo>
                    <a:pt x="142852" y="480131"/>
                    <a:pt x="222372" y="545813"/>
                    <a:pt x="313670" y="544346"/>
                  </a:cubicBezTo>
                  <a:cubicBezTo>
                    <a:pt x="407057" y="542841"/>
                    <a:pt x="485863" y="471521"/>
                    <a:pt x="517515" y="371651"/>
                  </a:cubicBezTo>
                  <a:cubicBezTo>
                    <a:pt x="523868" y="381431"/>
                    <a:pt x="532599" y="388675"/>
                    <a:pt x="543354" y="391917"/>
                  </a:cubicBezTo>
                  <a:cubicBezTo>
                    <a:pt x="574188" y="401195"/>
                    <a:pt x="609491" y="374493"/>
                    <a:pt x="622197" y="332271"/>
                  </a:cubicBezTo>
                  <a:cubicBezTo>
                    <a:pt x="634902" y="290050"/>
                    <a:pt x="620209" y="248302"/>
                    <a:pt x="589374" y="239014"/>
                  </a:cubicBezTo>
                  <a:close/>
                </a:path>
              </a:pathLst>
            </a:custGeom>
            <a:solidFill>
              <a:srgbClr val="E1AF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27"/>
            <p:cNvSpPr/>
            <p:nvPr/>
          </p:nvSpPr>
          <p:spPr>
            <a:xfrm>
              <a:off x="2448085" y="3661613"/>
              <a:ext cx="353427" cy="233822"/>
            </a:xfrm>
            <a:custGeom>
              <a:avLst/>
              <a:gdLst/>
              <a:ahLst/>
              <a:cxnLst/>
              <a:rect l="l" t="t" r="r" b="b"/>
              <a:pathLst>
                <a:path w="490871" h="324753" extrusionOk="0">
                  <a:moveTo>
                    <a:pt x="489733" y="318809"/>
                  </a:moveTo>
                  <a:cubicBezTo>
                    <a:pt x="440452" y="306113"/>
                    <a:pt x="415144" y="285355"/>
                    <a:pt x="391813" y="243551"/>
                  </a:cubicBezTo>
                  <a:cubicBezTo>
                    <a:pt x="370888" y="206066"/>
                    <a:pt x="388330" y="208583"/>
                    <a:pt x="338428" y="204348"/>
                  </a:cubicBezTo>
                  <a:cubicBezTo>
                    <a:pt x="229985" y="195153"/>
                    <a:pt x="156427" y="164560"/>
                    <a:pt x="138353" y="47489"/>
                  </a:cubicBezTo>
                  <a:cubicBezTo>
                    <a:pt x="138353" y="47489"/>
                    <a:pt x="96503" y="286005"/>
                    <a:pt x="3469" y="324753"/>
                  </a:cubicBezTo>
                  <a:cubicBezTo>
                    <a:pt x="3469" y="324753"/>
                    <a:pt x="-43834" y="19078"/>
                    <a:pt x="210927" y="1042"/>
                  </a:cubicBezTo>
                  <a:cubicBezTo>
                    <a:pt x="524320" y="-21156"/>
                    <a:pt x="489742" y="318809"/>
                    <a:pt x="489742" y="3188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57" name="Google Shape;957;p27"/>
            <p:cNvGrpSpPr/>
            <p:nvPr/>
          </p:nvGrpSpPr>
          <p:grpSpPr>
            <a:xfrm>
              <a:off x="2423655" y="3820744"/>
              <a:ext cx="402308" cy="197301"/>
              <a:chOff x="274540" y="2028971"/>
              <a:chExt cx="375323" cy="184049"/>
            </a:xfrm>
          </p:grpSpPr>
          <p:sp>
            <p:nvSpPr>
              <p:cNvPr id="958" name="Google Shape;958;p27"/>
              <p:cNvSpPr/>
              <p:nvPr/>
            </p:nvSpPr>
            <p:spPr>
              <a:xfrm>
                <a:off x="333784" y="2107609"/>
                <a:ext cx="85651" cy="85651"/>
              </a:xfrm>
              <a:custGeom>
                <a:avLst/>
                <a:gdLst/>
                <a:ahLst/>
                <a:cxnLst/>
                <a:rect l="l" t="t" r="r" b="b"/>
                <a:pathLst>
                  <a:path w="118960" h="118960" extrusionOk="0">
                    <a:moveTo>
                      <a:pt x="490" y="67045"/>
                    </a:moveTo>
                    <a:cubicBezTo>
                      <a:pt x="4669" y="99626"/>
                      <a:pt x="34464" y="122650"/>
                      <a:pt x="67045" y="118471"/>
                    </a:cubicBezTo>
                    <a:cubicBezTo>
                      <a:pt x="99626" y="114291"/>
                      <a:pt x="122650" y="84497"/>
                      <a:pt x="118471" y="51916"/>
                    </a:cubicBezTo>
                    <a:cubicBezTo>
                      <a:pt x="114291" y="19335"/>
                      <a:pt x="84497" y="-3690"/>
                      <a:pt x="51916" y="490"/>
                    </a:cubicBezTo>
                    <a:cubicBezTo>
                      <a:pt x="19335" y="4669"/>
                      <a:pt x="-3690" y="34464"/>
                      <a:pt x="490" y="67045"/>
                    </a:cubicBezTo>
                    <a:close/>
                  </a:path>
                </a:pathLst>
              </a:custGeom>
              <a:solidFill>
                <a:srgbClr val="FF9682">
                  <a:alpha val="768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9" name="Google Shape;959;p27"/>
              <p:cNvSpPr/>
              <p:nvPr/>
            </p:nvSpPr>
            <p:spPr>
              <a:xfrm>
                <a:off x="495890" y="2107609"/>
                <a:ext cx="85651" cy="85651"/>
              </a:xfrm>
              <a:custGeom>
                <a:avLst/>
                <a:gdLst/>
                <a:ahLst/>
                <a:cxnLst/>
                <a:rect l="l" t="t" r="r" b="b"/>
                <a:pathLst>
                  <a:path w="118960" h="118960" extrusionOk="0">
                    <a:moveTo>
                      <a:pt x="490" y="67045"/>
                    </a:moveTo>
                    <a:cubicBezTo>
                      <a:pt x="4669" y="99626"/>
                      <a:pt x="34464" y="122650"/>
                      <a:pt x="67045" y="118471"/>
                    </a:cubicBezTo>
                    <a:cubicBezTo>
                      <a:pt x="99626" y="114291"/>
                      <a:pt x="122650" y="84497"/>
                      <a:pt x="118471" y="51916"/>
                    </a:cubicBezTo>
                    <a:cubicBezTo>
                      <a:pt x="114291" y="19335"/>
                      <a:pt x="84497" y="-3690"/>
                      <a:pt x="51916" y="490"/>
                    </a:cubicBezTo>
                    <a:cubicBezTo>
                      <a:pt x="19335" y="4669"/>
                      <a:pt x="-3690" y="34464"/>
                      <a:pt x="490" y="67045"/>
                    </a:cubicBezTo>
                    <a:close/>
                  </a:path>
                </a:pathLst>
              </a:custGeom>
              <a:solidFill>
                <a:srgbClr val="FF9682">
                  <a:alpha val="768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0" name="Google Shape;960;p27"/>
              <p:cNvSpPr/>
              <p:nvPr/>
            </p:nvSpPr>
            <p:spPr>
              <a:xfrm>
                <a:off x="496950" y="2028971"/>
                <a:ext cx="65319" cy="14739"/>
              </a:xfrm>
              <a:custGeom>
                <a:avLst/>
                <a:gdLst/>
                <a:ahLst/>
                <a:cxnLst/>
                <a:rect l="l" t="t" r="r" b="b"/>
                <a:pathLst>
                  <a:path w="90721" h="20471" extrusionOk="0">
                    <a:moveTo>
                      <a:pt x="90722" y="20472"/>
                    </a:moveTo>
                    <a:cubicBezTo>
                      <a:pt x="70270" y="4571"/>
                      <a:pt x="43169" y="-1614"/>
                      <a:pt x="17647" y="1321"/>
                    </a:cubicBezTo>
                    <a:cubicBezTo>
                      <a:pt x="13746" y="1729"/>
                      <a:pt x="9715" y="2435"/>
                      <a:pt x="5851" y="3188"/>
                    </a:cubicBezTo>
                    <a:cubicBezTo>
                      <a:pt x="3919" y="3513"/>
                      <a:pt x="1830" y="4256"/>
                      <a:pt x="0" y="4460"/>
                    </a:cubicBezTo>
                    <a:cubicBezTo>
                      <a:pt x="15352" y="113"/>
                      <a:pt x="31634" y="-1308"/>
                      <a:pt x="47423" y="1321"/>
                    </a:cubicBezTo>
                    <a:cubicBezTo>
                      <a:pt x="63007" y="3996"/>
                      <a:pt x="78741" y="10191"/>
                      <a:pt x="90722" y="20472"/>
                    </a:cubicBezTo>
                    <a:lnTo>
                      <a:pt x="90722" y="20472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1" name="Google Shape;961;p27"/>
              <p:cNvSpPr/>
              <p:nvPr/>
            </p:nvSpPr>
            <p:spPr>
              <a:xfrm>
                <a:off x="355308" y="2029084"/>
                <a:ext cx="65460" cy="14459"/>
              </a:xfrm>
              <a:custGeom>
                <a:avLst/>
                <a:gdLst/>
                <a:ahLst/>
                <a:cxnLst/>
                <a:rect l="l" t="t" r="r" b="b"/>
                <a:pathLst>
                  <a:path w="90916" h="20082" extrusionOk="0">
                    <a:moveTo>
                      <a:pt x="90917" y="5268"/>
                    </a:moveTo>
                    <a:cubicBezTo>
                      <a:pt x="66370" y="-2998"/>
                      <a:pt x="38739" y="104"/>
                      <a:pt x="15613" y="11305"/>
                    </a:cubicBezTo>
                    <a:cubicBezTo>
                      <a:pt x="12065" y="12977"/>
                      <a:pt x="8489" y="14974"/>
                      <a:pt x="5099" y="16952"/>
                    </a:cubicBezTo>
                    <a:cubicBezTo>
                      <a:pt x="3381" y="17899"/>
                      <a:pt x="1653" y="19283"/>
                      <a:pt x="0" y="20082"/>
                    </a:cubicBezTo>
                    <a:cubicBezTo>
                      <a:pt x="13058" y="10915"/>
                      <a:pt x="27965" y="4191"/>
                      <a:pt x="43726" y="1470"/>
                    </a:cubicBezTo>
                    <a:cubicBezTo>
                      <a:pt x="59320" y="-1150"/>
                      <a:pt x="76214" y="-490"/>
                      <a:pt x="90917" y="5259"/>
                    </a:cubicBezTo>
                    <a:lnTo>
                      <a:pt x="90917" y="5259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2" name="Google Shape;962;p27"/>
              <p:cNvSpPr/>
              <p:nvPr/>
            </p:nvSpPr>
            <p:spPr>
              <a:xfrm>
                <a:off x="376892" y="2070273"/>
                <a:ext cx="25446" cy="40283"/>
              </a:xfrm>
              <a:custGeom>
                <a:avLst/>
                <a:gdLst/>
                <a:ahLst/>
                <a:cxnLst/>
                <a:rect l="l" t="t" r="r" b="b"/>
                <a:pathLst>
                  <a:path w="35342" h="55949" extrusionOk="0">
                    <a:moveTo>
                      <a:pt x="35341" y="27835"/>
                    </a:moveTo>
                    <a:cubicBezTo>
                      <a:pt x="35462" y="43290"/>
                      <a:pt x="27651" y="55875"/>
                      <a:pt x="17889" y="55949"/>
                    </a:cubicBezTo>
                    <a:cubicBezTo>
                      <a:pt x="8128" y="56023"/>
                      <a:pt x="122" y="43559"/>
                      <a:pt x="1" y="28114"/>
                    </a:cubicBezTo>
                    <a:cubicBezTo>
                      <a:pt x="-119" y="12659"/>
                      <a:pt x="7692" y="75"/>
                      <a:pt x="17453" y="0"/>
                    </a:cubicBezTo>
                    <a:cubicBezTo>
                      <a:pt x="27205" y="-74"/>
                      <a:pt x="35220" y="12390"/>
                      <a:pt x="35341" y="278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3" name="Google Shape;963;p27"/>
              <p:cNvSpPr/>
              <p:nvPr/>
            </p:nvSpPr>
            <p:spPr>
              <a:xfrm>
                <a:off x="516070" y="2068750"/>
                <a:ext cx="25446" cy="40283"/>
              </a:xfrm>
              <a:custGeom>
                <a:avLst/>
                <a:gdLst/>
                <a:ahLst/>
                <a:cxnLst/>
                <a:rect l="l" t="t" r="r" b="b"/>
                <a:pathLst>
                  <a:path w="35342" h="55949" extrusionOk="0">
                    <a:moveTo>
                      <a:pt x="35341" y="27835"/>
                    </a:moveTo>
                    <a:cubicBezTo>
                      <a:pt x="35462" y="43281"/>
                      <a:pt x="27651" y="55875"/>
                      <a:pt x="17889" y="55949"/>
                    </a:cubicBezTo>
                    <a:cubicBezTo>
                      <a:pt x="8128" y="56023"/>
                      <a:pt x="122" y="43559"/>
                      <a:pt x="1" y="28114"/>
                    </a:cubicBezTo>
                    <a:cubicBezTo>
                      <a:pt x="-119" y="12669"/>
                      <a:pt x="7691" y="84"/>
                      <a:pt x="17453" y="0"/>
                    </a:cubicBezTo>
                    <a:cubicBezTo>
                      <a:pt x="27205" y="-74"/>
                      <a:pt x="35220" y="12390"/>
                      <a:pt x="35341" y="278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64" name="Google Shape;964;p27"/>
              <p:cNvGrpSpPr/>
              <p:nvPr/>
            </p:nvGrpSpPr>
            <p:grpSpPr>
              <a:xfrm>
                <a:off x="397386" y="2164731"/>
                <a:ext cx="124056" cy="48288"/>
                <a:chOff x="1202011" y="882094"/>
                <a:chExt cx="124056" cy="48288"/>
              </a:xfrm>
            </p:grpSpPr>
            <p:sp>
              <p:nvSpPr>
                <p:cNvPr id="965" name="Google Shape;965;p27"/>
                <p:cNvSpPr/>
                <p:nvPr/>
              </p:nvSpPr>
              <p:spPr>
                <a:xfrm>
                  <a:off x="1205001" y="882204"/>
                  <a:ext cx="118268" cy="315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61" h="43810" extrusionOk="0">
                      <a:moveTo>
                        <a:pt x="164261" y="14758"/>
                      </a:moveTo>
                      <a:cubicBezTo>
                        <a:pt x="164261" y="17619"/>
                        <a:pt x="163100" y="20378"/>
                        <a:pt x="160909" y="22987"/>
                      </a:cubicBezTo>
                      <a:cubicBezTo>
                        <a:pt x="151110" y="34764"/>
                        <a:pt x="120777" y="43420"/>
                        <a:pt x="84573" y="43801"/>
                      </a:cubicBezTo>
                      <a:cubicBezTo>
                        <a:pt x="83765" y="43810"/>
                        <a:pt x="82957" y="43810"/>
                        <a:pt x="82131" y="43810"/>
                      </a:cubicBezTo>
                      <a:lnTo>
                        <a:pt x="81490" y="43810"/>
                      </a:lnTo>
                      <a:cubicBezTo>
                        <a:pt x="41729" y="43699"/>
                        <a:pt x="8693" y="33594"/>
                        <a:pt x="1477" y="20256"/>
                      </a:cubicBezTo>
                      <a:cubicBezTo>
                        <a:pt x="511" y="18483"/>
                        <a:pt x="0" y="16644"/>
                        <a:pt x="0" y="14758"/>
                      </a:cubicBezTo>
                      <a:cubicBezTo>
                        <a:pt x="0" y="12548"/>
                        <a:pt x="697" y="10402"/>
                        <a:pt x="2015" y="8340"/>
                      </a:cubicBezTo>
                      <a:cubicBezTo>
                        <a:pt x="3799" y="7179"/>
                        <a:pt x="5916" y="6446"/>
                        <a:pt x="8285" y="6334"/>
                      </a:cubicBezTo>
                      <a:lnTo>
                        <a:pt x="13031" y="6121"/>
                      </a:lnTo>
                      <a:lnTo>
                        <a:pt x="152884" y="0"/>
                      </a:lnTo>
                      <a:cubicBezTo>
                        <a:pt x="153330" y="251"/>
                        <a:pt x="153748" y="520"/>
                        <a:pt x="154156" y="790"/>
                      </a:cubicBezTo>
                      <a:cubicBezTo>
                        <a:pt x="160602" y="4941"/>
                        <a:pt x="164261" y="9697"/>
                        <a:pt x="164261" y="14758"/>
                      </a:cubicBezTo>
                      <a:close/>
                    </a:path>
                  </a:pathLst>
                </a:custGeom>
                <a:solidFill>
                  <a:srgbClr val="DF69D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6" name="Google Shape;966;p27"/>
                <p:cNvSpPr/>
                <p:nvPr/>
              </p:nvSpPr>
              <p:spPr>
                <a:xfrm>
                  <a:off x="1203772" y="894746"/>
                  <a:ext cx="117593" cy="3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323" h="49353" extrusionOk="0">
                      <a:moveTo>
                        <a:pt x="163323" y="9000"/>
                      </a:moveTo>
                      <a:lnTo>
                        <a:pt x="163323" y="9093"/>
                      </a:lnTo>
                      <a:cubicBezTo>
                        <a:pt x="155271" y="20228"/>
                        <a:pt x="143996" y="30315"/>
                        <a:pt x="130714" y="37615"/>
                      </a:cubicBezTo>
                      <a:cubicBezTo>
                        <a:pt x="117024" y="45119"/>
                        <a:pt x="101198" y="49670"/>
                        <a:pt x="84527" y="49336"/>
                      </a:cubicBezTo>
                      <a:cubicBezTo>
                        <a:pt x="65552" y="48974"/>
                        <a:pt x="48862" y="45853"/>
                        <a:pt x="34531" y="39064"/>
                      </a:cubicBezTo>
                      <a:lnTo>
                        <a:pt x="34522" y="39064"/>
                      </a:lnTo>
                      <a:cubicBezTo>
                        <a:pt x="20860" y="32590"/>
                        <a:pt x="9325" y="22782"/>
                        <a:pt x="0" y="8870"/>
                      </a:cubicBezTo>
                      <a:cubicBezTo>
                        <a:pt x="0" y="6139"/>
                        <a:pt x="1124" y="4179"/>
                        <a:pt x="3195" y="2814"/>
                      </a:cubicBezTo>
                      <a:cubicBezTo>
                        <a:pt x="6343" y="715"/>
                        <a:pt x="11721" y="9"/>
                        <a:pt x="18780" y="0"/>
                      </a:cubicBezTo>
                      <a:cubicBezTo>
                        <a:pt x="34318" y="-10"/>
                        <a:pt x="57964" y="3446"/>
                        <a:pt x="83858" y="3446"/>
                      </a:cubicBezTo>
                      <a:cubicBezTo>
                        <a:pt x="111712" y="3446"/>
                        <a:pt x="135330" y="-511"/>
                        <a:pt x="149401" y="149"/>
                      </a:cubicBezTo>
                      <a:cubicBezTo>
                        <a:pt x="156358" y="473"/>
                        <a:pt x="160974" y="1932"/>
                        <a:pt x="162627" y="5535"/>
                      </a:cubicBezTo>
                      <a:cubicBezTo>
                        <a:pt x="163091" y="6520"/>
                        <a:pt x="163323" y="7662"/>
                        <a:pt x="163323" y="8991"/>
                      </a:cubicBezTo>
                      <a:close/>
                    </a:path>
                  </a:pathLst>
                </a:custGeom>
                <a:solidFill>
                  <a:srgbClr val="DF69D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7" name="Google Shape;967;p27"/>
                <p:cNvSpPr/>
                <p:nvPr/>
              </p:nvSpPr>
              <p:spPr>
                <a:xfrm>
                  <a:off x="1202217" y="882128"/>
                  <a:ext cx="123850" cy="48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014" h="66891" extrusionOk="0">
                      <a:moveTo>
                        <a:pt x="170325" y="19136"/>
                      </a:moveTo>
                      <a:cubicBezTo>
                        <a:pt x="168876" y="21671"/>
                        <a:pt x="167250" y="24179"/>
                        <a:pt x="165477" y="26631"/>
                      </a:cubicBezTo>
                      <a:cubicBezTo>
                        <a:pt x="157424" y="37767"/>
                        <a:pt x="146149" y="47853"/>
                        <a:pt x="132868" y="55153"/>
                      </a:cubicBezTo>
                      <a:cubicBezTo>
                        <a:pt x="119178" y="62658"/>
                        <a:pt x="103351" y="67209"/>
                        <a:pt x="86680" y="66874"/>
                      </a:cubicBezTo>
                      <a:cubicBezTo>
                        <a:pt x="67705" y="66512"/>
                        <a:pt x="51016" y="63391"/>
                        <a:pt x="36685" y="56602"/>
                      </a:cubicBezTo>
                      <a:lnTo>
                        <a:pt x="36675" y="56602"/>
                      </a:lnTo>
                      <a:cubicBezTo>
                        <a:pt x="23013" y="50129"/>
                        <a:pt x="11478" y="40321"/>
                        <a:pt x="2153" y="26408"/>
                      </a:cubicBezTo>
                      <a:cubicBezTo>
                        <a:pt x="-2036" y="20139"/>
                        <a:pt x="249" y="12114"/>
                        <a:pt x="5887" y="8436"/>
                      </a:cubicBezTo>
                      <a:cubicBezTo>
                        <a:pt x="7670" y="7276"/>
                        <a:pt x="9788" y="6542"/>
                        <a:pt x="12156" y="6430"/>
                      </a:cubicBezTo>
                      <a:lnTo>
                        <a:pt x="16902" y="6217"/>
                      </a:lnTo>
                      <a:lnTo>
                        <a:pt x="156755" y="96"/>
                      </a:lnTo>
                      <a:lnTo>
                        <a:pt x="158362" y="31"/>
                      </a:lnTo>
                      <a:lnTo>
                        <a:pt x="158780" y="13"/>
                      </a:lnTo>
                      <a:cubicBezTo>
                        <a:pt x="168662" y="-424"/>
                        <a:pt x="175294" y="10433"/>
                        <a:pt x="170325" y="1914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8" name="Google Shape;968;p27"/>
                <p:cNvSpPr/>
                <p:nvPr/>
              </p:nvSpPr>
              <p:spPr>
                <a:xfrm>
                  <a:off x="1202011" y="882094"/>
                  <a:ext cx="124054" cy="482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297" h="67067" extrusionOk="0">
                      <a:moveTo>
                        <a:pt x="170629" y="19193"/>
                      </a:moveTo>
                      <a:cubicBezTo>
                        <a:pt x="156261" y="43879"/>
                        <a:pt x="130284" y="61507"/>
                        <a:pt x="102114" y="66040"/>
                      </a:cubicBezTo>
                      <a:cubicBezTo>
                        <a:pt x="81124" y="68919"/>
                        <a:pt x="55815" y="65715"/>
                        <a:pt x="36850" y="56873"/>
                      </a:cubicBezTo>
                      <a:cubicBezTo>
                        <a:pt x="22742" y="50316"/>
                        <a:pt x="10798" y="39589"/>
                        <a:pt x="2188" y="26670"/>
                      </a:cubicBezTo>
                      <a:cubicBezTo>
                        <a:pt x="-2548" y="19964"/>
                        <a:pt x="786" y="9673"/>
                        <a:pt x="8523" y="6971"/>
                      </a:cubicBezTo>
                      <a:cubicBezTo>
                        <a:pt x="10584" y="6032"/>
                        <a:pt x="14012" y="6171"/>
                        <a:pt x="16250" y="6023"/>
                      </a:cubicBezTo>
                      <a:cubicBezTo>
                        <a:pt x="16250" y="6023"/>
                        <a:pt x="31695" y="5373"/>
                        <a:pt x="31695" y="5373"/>
                      </a:cubicBezTo>
                      <a:cubicBezTo>
                        <a:pt x="66190" y="3915"/>
                        <a:pt x="120801" y="1612"/>
                        <a:pt x="155295" y="153"/>
                      </a:cubicBezTo>
                      <a:cubicBezTo>
                        <a:pt x="157849" y="107"/>
                        <a:pt x="160487" y="-311"/>
                        <a:pt x="162995" y="469"/>
                      </a:cubicBezTo>
                      <a:cubicBezTo>
                        <a:pt x="170787" y="2540"/>
                        <a:pt x="174790" y="12264"/>
                        <a:pt x="170620" y="19193"/>
                      </a:cubicBezTo>
                      <a:lnTo>
                        <a:pt x="170620" y="19193"/>
                      </a:lnTo>
                      <a:close/>
                      <a:moveTo>
                        <a:pt x="170601" y="19184"/>
                      </a:moveTo>
                      <a:cubicBezTo>
                        <a:pt x="174725" y="12274"/>
                        <a:pt x="170768" y="2596"/>
                        <a:pt x="162985" y="544"/>
                      </a:cubicBezTo>
                      <a:cubicBezTo>
                        <a:pt x="160496" y="-227"/>
                        <a:pt x="157868" y="190"/>
                        <a:pt x="155305" y="246"/>
                      </a:cubicBezTo>
                      <a:cubicBezTo>
                        <a:pt x="120810" y="1760"/>
                        <a:pt x="66208" y="4156"/>
                        <a:pt x="31714" y="5670"/>
                      </a:cubicBezTo>
                      <a:cubicBezTo>
                        <a:pt x="31714" y="5670"/>
                        <a:pt x="16268" y="6348"/>
                        <a:pt x="16268" y="6348"/>
                      </a:cubicBezTo>
                      <a:cubicBezTo>
                        <a:pt x="13714" y="6525"/>
                        <a:pt x="11067" y="6330"/>
                        <a:pt x="8643" y="7286"/>
                      </a:cubicBezTo>
                      <a:cubicBezTo>
                        <a:pt x="1120" y="9933"/>
                        <a:pt x="-2140" y="19955"/>
                        <a:pt x="2495" y="26475"/>
                      </a:cubicBezTo>
                      <a:cubicBezTo>
                        <a:pt x="11049" y="39357"/>
                        <a:pt x="22928" y="50056"/>
                        <a:pt x="36971" y="56613"/>
                      </a:cubicBezTo>
                      <a:cubicBezTo>
                        <a:pt x="56010" y="65529"/>
                        <a:pt x="81245" y="68687"/>
                        <a:pt x="102077" y="65873"/>
                      </a:cubicBezTo>
                      <a:cubicBezTo>
                        <a:pt x="130228" y="61387"/>
                        <a:pt x="156196" y="43815"/>
                        <a:pt x="170592" y="19184"/>
                      </a:cubicBezTo>
                      <a:lnTo>
                        <a:pt x="170592" y="191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9" name="Google Shape;969;p27"/>
                <p:cNvSpPr/>
                <p:nvPr/>
              </p:nvSpPr>
              <p:spPr>
                <a:xfrm>
                  <a:off x="1228597" y="913691"/>
                  <a:ext cx="69251" cy="16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182" h="22998" extrusionOk="0">
                      <a:moveTo>
                        <a:pt x="96183" y="11260"/>
                      </a:moveTo>
                      <a:cubicBezTo>
                        <a:pt x="82493" y="18765"/>
                        <a:pt x="66667" y="23316"/>
                        <a:pt x="49995" y="22981"/>
                      </a:cubicBezTo>
                      <a:cubicBezTo>
                        <a:pt x="31021" y="22619"/>
                        <a:pt x="14331" y="19498"/>
                        <a:pt x="0" y="12709"/>
                      </a:cubicBezTo>
                      <a:cubicBezTo>
                        <a:pt x="8424" y="5734"/>
                        <a:pt x="26303" y="608"/>
                        <a:pt x="47116" y="50"/>
                      </a:cubicBezTo>
                      <a:cubicBezTo>
                        <a:pt x="47608" y="41"/>
                        <a:pt x="48082" y="32"/>
                        <a:pt x="48556" y="13"/>
                      </a:cubicBezTo>
                      <a:lnTo>
                        <a:pt x="48677" y="13"/>
                      </a:lnTo>
                      <a:cubicBezTo>
                        <a:pt x="49708" y="4"/>
                        <a:pt x="50738" y="-6"/>
                        <a:pt x="51760" y="4"/>
                      </a:cubicBezTo>
                      <a:lnTo>
                        <a:pt x="51890" y="4"/>
                      </a:lnTo>
                      <a:cubicBezTo>
                        <a:pt x="71803" y="152"/>
                        <a:pt x="88641" y="4638"/>
                        <a:pt x="96183" y="1126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70" name="Google Shape;970;p27"/>
              <p:cNvSpPr/>
              <p:nvPr/>
            </p:nvSpPr>
            <p:spPr>
              <a:xfrm rot="6862909">
                <a:off x="621870" y="2114792"/>
                <a:ext cx="34687" cy="7662"/>
              </a:xfrm>
              <a:custGeom>
                <a:avLst/>
                <a:gdLst/>
                <a:ahLst/>
                <a:cxnLst/>
                <a:rect l="l" t="t" r="r" b="b"/>
                <a:pathLst>
                  <a:path w="90916" h="20082" extrusionOk="0">
                    <a:moveTo>
                      <a:pt x="90917" y="5268"/>
                    </a:moveTo>
                    <a:cubicBezTo>
                      <a:pt x="66370" y="-2998"/>
                      <a:pt x="38739" y="104"/>
                      <a:pt x="15613" y="11305"/>
                    </a:cubicBezTo>
                    <a:cubicBezTo>
                      <a:pt x="12065" y="12977"/>
                      <a:pt x="8489" y="14974"/>
                      <a:pt x="5099" y="16952"/>
                    </a:cubicBezTo>
                    <a:cubicBezTo>
                      <a:pt x="3381" y="17899"/>
                      <a:pt x="1653" y="19283"/>
                      <a:pt x="0" y="20082"/>
                    </a:cubicBezTo>
                    <a:cubicBezTo>
                      <a:pt x="13058" y="10915"/>
                      <a:pt x="27965" y="4191"/>
                      <a:pt x="43726" y="1470"/>
                    </a:cubicBezTo>
                    <a:cubicBezTo>
                      <a:pt x="59320" y="-1150"/>
                      <a:pt x="76214" y="-490"/>
                      <a:pt x="90917" y="5259"/>
                    </a:cubicBezTo>
                    <a:lnTo>
                      <a:pt x="90917" y="5259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1" name="Google Shape;971;p27"/>
              <p:cNvSpPr/>
              <p:nvPr/>
            </p:nvSpPr>
            <p:spPr>
              <a:xfrm rot="-6862909" flipH="1">
                <a:off x="267845" y="2112942"/>
                <a:ext cx="34687" cy="7662"/>
              </a:xfrm>
              <a:custGeom>
                <a:avLst/>
                <a:gdLst/>
                <a:ahLst/>
                <a:cxnLst/>
                <a:rect l="l" t="t" r="r" b="b"/>
                <a:pathLst>
                  <a:path w="90916" h="20082" extrusionOk="0">
                    <a:moveTo>
                      <a:pt x="90917" y="5268"/>
                    </a:moveTo>
                    <a:cubicBezTo>
                      <a:pt x="66370" y="-2998"/>
                      <a:pt x="38739" y="104"/>
                      <a:pt x="15613" y="11305"/>
                    </a:cubicBezTo>
                    <a:cubicBezTo>
                      <a:pt x="12065" y="12977"/>
                      <a:pt x="8489" y="14974"/>
                      <a:pt x="5099" y="16952"/>
                    </a:cubicBezTo>
                    <a:cubicBezTo>
                      <a:pt x="3381" y="17899"/>
                      <a:pt x="1653" y="19283"/>
                      <a:pt x="0" y="20082"/>
                    </a:cubicBezTo>
                    <a:cubicBezTo>
                      <a:pt x="13058" y="10915"/>
                      <a:pt x="27965" y="4191"/>
                      <a:pt x="43726" y="1470"/>
                    </a:cubicBezTo>
                    <a:cubicBezTo>
                      <a:pt x="59320" y="-1150"/>
                      <a:pt x="76214" y="-490"/>
                      <a:pt x="90917" y="5259"/>
                    </a:cubicBezTo>
                    <a:lnTo>
                      <a:pt x="90917" y="5259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72" name="Google Shape;972;p27"/>
              <p:cNvGrpSpPr/>
              <p:nvPr/>
            </p:nvGrpSpPr>
            <p:grpSpPr>
              <a:xfrm>
                <a:off x="445227" y="2089420"/>
                <a:ext cx="24883" cy="40422"/>
                <a:chOff x="1137627" y="937107"/>
                <a:chExt cx="24883" cy="40422"/>
              </a:xfrm>
            </p:grpSpPr>
            <p:sp>
              <p:nvSpPr>
                <p:cNvPr id="973" name="Google Shape;973;p27"/>
                <p:cNvSpPr/>
                <p:nvPr/>
              </p:nvSpPr>
              <p:spPr>
                <a:xfrm rot="6862909">
                  <a:off x="1130932" y="950654"/>
                  <a:ext cx="34687" cy="76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16" h="20082" extrusionOk="0">
                      <a:moveTo>
                        <a:pt x="90917" y="5268"/>
                      </a:moveTo>
                      <a:cubicBezTo>
                        <a:pt x="66370" y="-2998"/>
                        <a:pt x="38739" y="104"/>
                        <a:pt x="15613" y="11305"/>
                      </a:cubicBezTo>
                      <a:cubicBezTo>
                        <a:pt x="12065" y="12977"/>
                        <a:pt x="8489" y="14974"/>
                        <a:pt x="5099" y="16952"/>
                      </a:cubicBezTo>
                      <a:cubicBezTo>
                        <a:pt x="3381" y="17899"/>
                        <a:pt x="1653" y="19283"/>
                        <a:pt x="0" y="20082"/>
                      </a:cubicBezTo>
                      <a:cubicBezTo>
                        <a:pt x="13058" y="10915"/>
                        <a:pt x="27965" y="4191"/>
                        <a:pt x="43726" y="1470"/>
                      </a:cubicBezTo>
                      <a:cubicBezTo>
                        <a:pt x="59320" y="-1150"/>
                        <a:pt x="76214" y="-490"/>
                        <a:pt x="90917" y="5259"/>
                      </a:cubicBezTo>
                      <a:lnTo>
                        <a:pt x="90917" y="525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4" name="Google Shape;974;p27"/>
                <p:cNvSpPr/>
                <p:nvPr/>
              </p:nvSpPr>
              <p:spPr>
                <a:xfrm rot="-9895891">
                  <a:off x="1143938" y="971157"/>
                  <a:ext cx="18360" cy="40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916" h="20082" extrusionOk="0">
                      <a:moveTo>
                        <a:pt x="90917" y="5268"/>
                      </a:moveTo>
                      <a:cubicBezTo>
                        <a:pt x="66370" y="-2998"/>
                        <a:pt x="38739" y="104"/>
                        <a:pt x="15613" y="11305"/>
                      </a:cubicBezTo>
                      <a:cubicBezTo>
                        <a:pt x="12065" y="12977"/>
                        <a:pt x="8489" y="14974"/>
                        <a:pt x="5099" y="16952"/>
                      </a:cubicBezTo>
                      <a:cubicBezTo>
                        <a:pt x="3381" y="17899"/>
                        <a:pt x="1653" y="19283"/>
                        <a:pt x="0" y="20082"/>
                      </a:cubicBezTo>
                      <a:cubicBezTo>
                        <a:pt x="13058" y="10915"/>
                        <a:pt x="27965" y="4191"/>
                        <a:pt x="43726" y="1470"/>
                      </a:cubicBezTo>
                      <a:cubicBezTo>
                        <a:pt x="59320" y="-1150"/>
                        <a:pt x="76214" y="-490"/>
                        <a:pt x="90917" y="5259"/>
                      </a:cubicBezTo>
                      <a:lnTo>
                        <a:pt x="90917" y="5259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975" name="Google Shape;975;p27"/>
            <p:cNvSpPr/>
            <p:nvPr/>
          </p:nvSpPr>
          <p:spPr>
            <a:xfrm>
              <a:off x="2868574" y="4236004"/>
              <a:ext cx="8914" cy="425554"/>
            </a:xfrm>
            <a:custGeom>
              <a:avLst/>
              <a:gdLst/>
              <a:ahLst/>
              <a:cxnLst/>
              <a:rect l="l" t="t" r="r" b="b"/>
              <a:pathLst>
                <a:path w="12380" h="591047" extrusionOk="0">
                  <a:moveTo>
                    <a:pt x="12380" y="591047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27"/>
            <p:cNvSpPr/>
            <p:nvPr/>
          </p:nvSpPr>
          <p:spPr>
            <a:xfrm>
              <a:off x="2373587" y="4225973"/>
              <a:ext cx="13561" cy="436200"/>
            </a:xfrm>
            <a:custGeom>
              <a:avLst/>
              <a:gdLst/>
              <a:ahLst/>
              <a:cxnLst/>
              <a:rect l="l" t="t" r="r" b="b"/>
              <a:pathLst>
                <a:path w="18835" h="605833" extrusionOk="0">
                  <a:moveTo>
                    <a:pt x="18835" y="0"/>
                  </a:moveTo>
                  <a:lnTo>
                    <a:pt x="0" y="605833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7" name="Google Shape;977;p27"/>
          <p:cNvGrpSpPr/>
          <p:nvPr/>
        </p:nvGrpSpPr>
        <p:grpSpPr>
          <a:xfrm>
            <a:off x="7330833" y="624754"/>
            <a:ext cx="1038205" cy="1066324"/>
            <a:chOff x="7330833" y="624754"/>
            <a:chExt cx="1038205" cy="1066324"/>
          </a:xfrm>
        </p:grpSpPr>
        <p:grpSp>
          <p:nvGrpSpPr>
            <p:cNvPr id="978" name="Google Shape;978;p27"/>
            <p:cNvGrpSpPr/>
            <p:nvPr/>
          </p:nvGrpSpPr>
          <p:grpSpPr>
            <a:xfrm>
              <a:off x="7736155" y="1058161"/>
              <a:ext cx="632884" cy="632917"/>
              <a:chOff x="6974995" y="262820"/>
              <a:chExt cx="432978" cy="433001"/>
            </a:xfrm>
          </p:grpSpPr>
          <p:sp>
            <p:nvSpPr>
              <p:cNvPr id="979" name="Google Shape;979;p27"/>
              <p:cNvSpPr/>
              <p:nvPr/>
            </p:nvSpPr>
            <p:spPr>
              <a:xfrm>
                <a:off x="6974995" y="262820"/>
                <a:ext cx="432978" cy="433001"/>
              </a:xfrm>
              <a:custGeom>
                <a:avLst/>
                <a:gdLst/>
                <a:ahLst/>
                <a:cxnLst/>
                <a:rect l="l" t="t" r="r" b="b"/>
                <a:pathLst>
                  <a:path w="601358" h="601390" extrusionOk="0">
                    <a:moveTo>
                      <a:pt x="600768" y="281989"/>
                    </a:moveTo>
                    <a:cubicBezTo>
                      <a:pt x="590459" y="116242"/>
                      <a:pt x="447708" y="-9735"/>
                      <a:pt x="281923" y="592"/>
                    </a:cubicBezTo>
                    <a:cubicBezTo>
                      <a:pt x="116231" y="10920"/>
                      <a:pt x="-9801" y="153653"/>
                      <a:pt x="600" y="319400"/>
                    </a:cubicBezTo>
                    <a:cubicBezTo>
                      <a:pt x="10910" y="485147"/>
                      <a:pt x="153661" y="611135"/>
                      <a:pt x="319353" y="600797"/>
                    </a:cubicBezTo>
                    <a:cubicBezTo>
                      <a:pt x="485137" y="590470"/>
                      <a:pt x="611078" y="447728"/>
                      <a:pt x="600768" y="281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0" name="Google Shape;980;p27"/>
              <p:cNvSpPr/>
              <p:nvPr/>
            </p:nvSpPr>
            <p:spPr>
              <a:xfrm>
                <a:off x="7075565" y="402488"/>
                <a:ext cx="30511" cy="57861"/>
              </a:xfrm>
              <a:custGeom>
                <a:avLst/>
                <a:gdLst/>
                <a:ahLst/>
                <a:cxnLst/>
                <a:rect l="l" t="t" r="r" b="b"/>
                <a:pathLst>
                  <a:path w="42376" h="80363" extrusionOk="0">
                    <a:moveTo>
                      <a:pt x="42225" y="38872"/>
                    </a:moveTo>
                    <a:cubicBezTo>
                      <a:pt x="43618" y="61051"/>
                      <a:pt x="35259" y="79617"/>
                      <a:pt x="23649" y="80341"/>
                    </a:cubicBezTo>
                    <a:cubicBezTo>
                      <a:pt x="12040" y="81066"/>
                      <a:pt x="1545" y="63670"/>
                      <a:pt x="152" y="41491"/>
                    </a:cubicBezTo>
                    <a:cubicBezTo>
                      <a:pt x="-1241" y="19312"/>
                      <a:pt x="7117" y="746"/>
                      <a:pt x="18727" y="22"/>
                    </a:cubicBezTo>
                    <a:cubicBezTo>
                      <a:pt x="30337" y="-703"/>
                      <a:pt x="40831" y="16693"/>
                      <a:pt x="42225" y="388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1" name="Google Shape;981;p27"/>
              <p:cNvSpPr/>
              <p:nvPr/>
            </p:nvSpPr>
            <p:spPr>
              <a:xfrm>
                <a:off x="7269661" y="390393"/>
                <a:ext cx="30499" cy="57861"/>
              </a:xfrm>
              <a:custGeom>
                <a:avLst/>
                <a:gdLst/>
                <a:ahLst/>
                <a:cxnLst/>
                <a:rect l="l" t="t" r="r" b="b"/>
                <a:pathLst>
                  <a:path w="42360" h="80363" extrusionOk="0">
                    <a:moveTo>
                      <a:pt x="42207" y="38872"/>
                    </a:moveTo>
                    <a:cubicBezTo>
                      <a:pt x="43600" y="61051"/>
                      <a:pt x="35335" y="79617"/>
                      <a:pt x="23725" y="80341"/>
                    </a:cubicBezTo>
                    <a:cubicBezTo>
                      <a:pt x="12116" y="81066"/>
                      <a:pt x="1528" y="63670"/>
                      <a:pt x="134" y="41491"/>
                    </a:cubicBezTo>
                    <a:cubicBezTo>
                      <a:pt x="-1165" y="19312"/>
                      <a:pt x="7100" y="746"/>
                      <a:pt x="18710" y="22"/>
                    </a:cubicBezTo>
                    <a:cubicBezTo>
                      <a:pt x="30319" y="-703"/>
                      <a:pt x="40814" y="16693"/>
                      <a:pt x="42207" y="388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2" name="Google Shape;982;p27"/>
              <p:cNvSpPr/>
              <p:nvPr/>
            </p:nvSpPr>
            <p:spPr>
              <a:xfrm>
                <a:off x="7079344" y="461804"/>
                <a:ext cx="224847" cy="136658"/>
              </a:xfrm>
              <a:custGeom>
                <a:avLst/>
                <a:gdLst/>
                <a:ahLst/>
                <a:cxnLst/>
                <a:rect l="l" t="t" r="r" b="b"/>
                <a:pathLst>
                  <a:path w="312287" h="189803" extrusionOk="0">
                    <a:moveTo>
                      <a:pt x="656" y="19188"/>
                    </a:moveTo>
                    <a:cubicBezTo>
                      <a:pt x="-88" y="27101"/>
                      <a:pt x="-180" y="35172"/>
                      <a:pt x="284" y="43355"/>
                    </a:cubicBezTo>
                    <a:cubicBezTo>
                      <a:pt x="5671" y="129433"/>
                      <a:pt x="79786" y="194864"/>
                      <a:pt x="165883" y="189496"/>
                    </a:cubicBezTo>
                    <a:cubicBezTo>
                      <a:pt x="251979" y="184137"/>
                      <a:pt x="317365" y="110003"/>
                      <a:pt x="311977" y="23934"/>
                    </a:cubicBezTo>
                    <a:cubicBezTo>
                      <a:pt x="311513" y="15752"/>
                      <a:pt x="310399" y="7765"/>
                      <a:pt x="308634" y="0"/>
                    </a:cubicBezTo>
                    <a:lnTo>
                      <a:pt x="656" y="1919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3" name="Google Shape;983;p27"/>
              <p:cNvSpPr/>
              <p:nvPr/>
            </p:nvSpPr>
            <p:spPr>
              <a:xfrm>
                <a:off x="7081084" y="464529"/>
                <a:ext cx="223149" cy="133762"/>
              </a:xfrm>
              <a:custGeom>
                <a:avLst/>
                <a:gdLst/>
                <a:ahLst/>
                <a:cxnLst/>
                <a:rect l="l" t="t" r="r" b="b"/>
                <a:pathLst>
                  <a:path w="309929" h="185780" extrusionOk="0">
                    <a:moveTo>
                      <a:pt x="309929" y="28606"/>
                    </a:moveTo>
                    <a:cubicBezTo>
                      <a:pt x="291446" y="44154"/>
                      <a:pt x="271293" y="57249"/>
                      <a:pt x="249559" y="67447"/>
                    </a:cubicBezTo>
                    <a:cubicBezTo>
                      <a:pt x="248166" y="44961"/>
                      <a:pt x="246773" y="22476"/>
                      <a:pt x="245380" y="0"/>
                    </a:cubicBezTo>
                    <a:lnTo>
                      <a:pt x="236557" y="548"/>
                    </a:lnTo>
                    <a:cubicBezTo>
                      <a:pt x="238042" y="24139"/>
                      <a:pt x="239529" y="47738"/>
                      <a:pt x="240922" y="71329"/>
                    </a:cubicBezTo>
                    <a:cubicBezTo>
                      <a:pt x="217795" y="81239"/>
                      <a:pt x="193277" y="88056"/>
                      <a:pt x="167735" y="91326"/>
                    </a:cubicBezTo>
                    <a:cubicBezTo>
                      <a:pt x="166527" y="91474"/>
                      <a:pt x="165320" y="91539"/>
                      <a:pt x="164113" y="91669"/>
                    </a:cubicBezTo>
                    <a:cubicBezTo>
                      <a:pt x="162348" y="62905"/>
                      <a:pt x="160584" y="34151"/>
                      <a:pt x="158726" y="5396"/>
                    </a:cubicBezTo>
                    <a:lnTo>
                      <a:pt x="149903" y="5944"/>
                    </a:lnTo>
                    <a:cubicBezTo>
                      <a:pt x="151761" y="34801"/>
                      <a:pt x="153525" y="63667"/>
                      <a:pt x="155290" y="92523"/>
                    </a:cubicBezTo>
                    <a:cubicBezTo>
                      <a:pt x="127519" y="94520"/>
                      <a:pt x="99564" y="91446"/>
                      <a:pt x="72537" y="84963"/>
                    </a:cubicBezTo>
                    <a:cubicBezTo>
                      <a:pt x="71051" y="60323"/>
                      <a:pt x="69471" y="35683"/>
                      <a:pt x="67986" y="11043"/>
                    </a:cubicBezTo>
                    <a:lnTo>
                      <a:pt x="59163" y="11591"/>
                    </a:lnTo>
                    <a:cubicBezTo>
                      <a:pt x="60556" y="35284"/>
                      <a:pt x="62041" y="58967"/>
                      <a:pt x="63528" y="82660"/>
                    </a:cubicBezTo>
                    <a:cubicBezTo>
                      <a:pt x="62878" y="82474"/>
                      <a:pt x="62135" y="82316"/>
                      <a:pt x="61484" y="82131"/>
                    </a:cubicBezTo>
                    <a:cubicBezTo>
                      <a:pt x="42537" y="76911"/>
                      <a:pt x="19876" y="68682"/>
                      <a:pt x="0" y="56943"/>
                    </a:cubicBezTo>
                    <a:cubicBezTo>
                      <a:pt x="650" y="60444"/>
                      <a:pt x="1393" y="63890"/>
                      <a:pt x="2229" y="67298"/>
                    </a:cubicBezTo>
                    <a:cubicBezTo>
                      <a:pt x="11795" y="72416"/>
                      <a:pt x="21733" y="76865"/>
                      <a:pt x="31207" y="80905"/>
                    </a:cubicBezTo>
                    <a:cubicBezTo>
                      <a:pt x="41980" y="85437"/>
                      <a:pt x="52940" y="89078"/>
                      <a:pt x="64178" y="92068"/>
                    </a:cubicBezTo>
                    <a:cubicBezTo>
                      <a:pt x="65571" y="114916"/>
                      <a:pt x="66964" y="137773"/>
                      <a:pt x="68450" y="160621"/>
                    </a:cubicBezTo>
                    <a:cubicBezTo>
                      <a:pt x="71422" y="162580"/>
                      <a:pt x="74487" y="164401"/>
                      <a:pt x="77645" y="166147"/>
                    </a:cubicBezTo>
                    <a:cubicBezTo>
                      <a:pt x="76159" y="142231"/>
                      <a:pt x="74673" y="118315"/>
                      <a:pt x="73186" y="94400"/>
                    </a:cubicBezTo>
                    <a:cubicBezTo>
                      <a:pt x="97149" y="99935"/>
                      <a:pt x="121947" y="102183"/>
                      <a:pt x="146652" y="101718"/>
                    </a:cubicBezTo>
                    <a:cubicBezTo>
                      <a:pt x="149717" y="101663"/>
                      <a:pt x="152782" y="101430"/>
                      <a:pt x="155847" y="101254"/>
                    </a:cubicBezTo>
                    <a:cubicBezTo>
                      <a:pt x="157612" y="129433"/>
                      <a:pt x="159377" y="157611"/>
                      <a:pt x="161141" y="185781"/>
                    </a:cubicBezTo>
                    <a:cubicBezTo>
                      <a:pt x="161884" y="185744"/>
                      <a:pt x="162720" y="185744"/>
                      <a:pt x="163463" y="185697"/>
                    </a:cubicBezTo>
                    <a:cubicBezTo>
                      <a:pt x="165692" y="185567"/>
                      <a:pt x="167828" y="185354"/>
                      <a:pt x="169964" y="185131"/>
                    </a:cubicBezTo>
                    <a:cubicBezTo>
                      <a:pt x="168200" y="156971"/>
                      <a:pt x="166435" y="128801"/>
                      <a:pt x="164670" y="100632"/>
                    </a:cubicBezTo>
                    <a:cubicBezTo>
                      <a:pt x="191233" y="98152"/>
                      <a:pt x="217145" y="91381"/>
                      <a:pt x="241572" y="81091"/>
                    </a:cubicBezTo>
                    <a:cubicBezTo>
                      <a:pt x="243150" y="105944"/>
                      <a:pt x="244730" y="130789"/>
                      <a:pt x="246216" y="155642"/>
                    </a:cubicBezTo>
                    <a:cubicBezTo>
                      <a:pt x="249095" y="153516"/>
                      <a:pt x="251974" y="151324"/>
                      <a:pt x="254668" y="149011"/>
                    </a:cubicBezTo>
                    <a:cubicBezTo>
                      <a:pt x="253182" y="125132"/>
                      <a:pt x="251695" y="101245"/>
                      <a:pt x="250210" y="77366"/>
                    </a:cubicBezTo>
                    <a:cubicBezTo>
                      <a:pt x="271385" y="67596"/>
                      <a:pt x="291354" y="55122"/>
                      <a:pt x="309557" y="40513"/>
                    </a:cubicBezTo>
                    <a:cubicBezTo>
                      <a:pt x="309743" y="36575"/>
                      <a:pt x="309929" y="32609"/>
                      <a:pt x="309929" y="2859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84" name="Google Shape;984;p27"/>
            <p:cNvGrpSpPr/>
            <p:nvPr/>
          </p:nvGrpSpPr>
          <p:grpSpPr>
            <a:xfrm>
              <a:off x="7330833" y="624754"/>
              <a:ext cx="344608" cy="346322"/>
              <a:chOff x="4979184" y="993907"/>
              <a:chExt cx="235759" cy="236931"/>
            </a:xfrm>
          </p:grpSpPr>
          <p:sp>
            <p:nvSpPr>
              <p:cNvPr id="985" name="Google Shape;985;p27"/>
              <p:cNvSpPr/>
              <p:nvPr/>
            </p:nvSpPr>
            <p:spPr>
              <a:xfrm>
                <a:off x="4979184" y="1051898"/>
                <a:ext cx="177134" cy="178940"/>
              </a:xfrm>
              <a:custGeom>
                <a:avLst/>
                <a:gdLst/>
                <a:ahLst/>
                <a:cxnLst/>
                <a:rect l="l" t="t" r="r" b="b"/>
                <a:pathLst>
                  <a:path w="246020" h="248528" extrusionOk="0">
                    <a:moveTo>
                      <a:pt x="77691" y="118882"/>
                    </a:moveTo>
                    <a:lnTo>
                      <a:pt x="31225" y="30213"/>
                    </a:lnTo>
                    <a:lnTo>
                      <a:pt x="116486" y="79177"/>
                    </a:lnTo>
                    <a:lnTo>
                      <a:pt x="149940" y="0"/>
                    </a:lnTo>
                    <a:lnTo>
                      <a:pt x="150906" y="91168"/>
                    </a:lnTo>
                    <a:lnTo>
                      <a:pt x="246020" y="93044"/>
                    </a:lnTo>
                    <a:lnTo>
                      <a:pt x="156924" y="130204"/>
                    </a:lnTo>
                    <a:lnTo>
                      <a:pt x="215566" y="209000"/>
                    </a:lnTo>
                    <a:lnTo>
                      <a:pt x="126693" y="165264"/>
                    </a:lnTo>
                    <a:lnTo>
                      <a:pt x="104263" y="248528"/>
                    </a:lnTo>
                    <a:lnTo>
                      <a:pt x="91131" y="158772"/>
                    </a:lnTo>
                    <a:lnTo>
                      <a:pt x="0" y="158540"/>
                    </a:lnTo>
                    <a:lnTo>
                      <a:pt x="77691" y="118882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6" name="Google Shape;986;p27"/>
              <p:cNvSpPr/>
              <p:nvPr/>
            </p:nvSpPr>
            <p:spPr>
              <a:xfrm>
                <a:off x="5167037" y="1168095"/>
                <a:ext cx="47906" cy="48902"/>
              </a:xfrm>
              <a:custGeom>
                <a:avLst/>
                <a:gdLst/>
                <a:ahLst/>
                <a:cxnLst/>
                <a:rect l="l" t="t" r="r" b="b"/>
                <a:pathLst>
                  <a:path w="66536" h="67920" extrusionOk="0">
                    <a:moveTo>
                      <a:pt x="28253" y="22708"/>
                    </a:moveTo>
                    <a:lnTo>
                      <a:pt x="43940" y="0"/>
                    </a:lnTo>
                    <a:lnTo>
                      <a:pt x="42918" y="27092"/>
                    </a:lnTo>
                    <a:lnTo>
                      <a:pt x="66536" y="25104"/>
                    </a:lnTo>
                    <a:lnTo>
                      <a:pt x="44395" y="37030"/>
                    </a:lnTo>
                    <a:lnTo>
                      <a:pt x="56134" y="60490"/>
                    </a:lnTo>
                    <a:lnTo>
                      <a:pt x="35646" y="43503"/>
                    </a:lnTo>
                    <a:lnTo>
                      <a:pt x="23925" y="67920"/>
                    </a:lnTo>
                    <a:lnTo>
                      <a:pt x="23210" y="40615"/>
                    </a:lnTo>
                    <a:lnTo>
                      <a:pt x="0" y="45816"/>
                    </a:lnTo>
                    <a:lnTo>
                      <a:pt x="20238" y="31104"/>
                    </a:lnTo>
                    <a:lnTo>
                      <a:pt x="8610" y="8823"/>
                    </a:lnTo>
                    <a:lnTo>
                      <a:pt x="28253" y="2270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7" name="Google Shape;987;p27"/>
              <p:cNvSpPr/>
              <p:nvPr/>
            </p:nvSpPr>
            <p:spPr>
              <a:xfrm>
                <a:off x="5003909" y="993907"/>
                <a:ext cx="31476" cy="32138"/>
              </a:xfrm>
              <a:custGeom>
                <a:avLst/>
                <a:gdLst/>
                <a:ahLst/>
                <a:cxnLst/>
                <a:rect l="l" t="t" r="r" b="b"/>
                <a:pathLst>
                  <a:path w="43716" h="44636" extrusionOk="0">
                    <a:moveTo>
                      <a:pt x="18566" y="14925"/>
                    </a:moveTo>
                    <a:lnTo>
                      <a:pt x="28875" y="0"/>
                    </a:lnTo>
                    <a:lnTo>
                      <a:pt x="28197" y="17804"/>
                    </a:lnTo>
                    <a:lnTo>
                      <a:pt x="43717" y="16504"/>
                    </a:lnTo>
                    <a:lnTo>
                      <a:pt x="29172" y="24334"/>
                    </a:lnTo>
                    <a:lnTo>
                      <a:pt x="36881" y="39751"/>
                    </a:lnTo>
                    <a:lnTo>
                      <a:pt x="23423" y="28587"/>
                    </a:lnTo>
                    <a:lnTo>
                      <a:pt x="15715" y="44636"/>
                    </a:lnTo>
                    <a:lnTo>
                      <a:pt x="15250" y="26693"/>
                    </a:lnTo>
                    <a:lnTo>
                      <a:pt x="0" y="30111"/>
                    </a:lnTo>
                    <a:lnTo>
                      <a:pt x="13300" y="20442"/>
                    </a:lnTo>
                    <a:lnTo>
                      <a:pt x="5656" y="5805"/>
                    </a:lnTo>
                    <a:lnTo>
                      <a:pt x="18566" y="1492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88" name="Google Shape;988;p27"/>
          <p:cNvGrpSpPr/>
          <p:nvPr/>
        </p:nvGrpSpPr>
        <p:grpSpPr>
          <a:xfrm>
            <a:off x="8324591" y="2603478"/>
            <a:ext cx="212384" cy="260659"/>
            <a:chOff x="5539395" y="106198"/>
            <a:chExt cx="145299" cy="178326"/>
          </a:xfrm>
        </p:grpSpPr>
        <p:sp>
          <p:nvSpPr>
            <p:cNvPr id="989" name="Google Shape;989;p27"/>
            <p:cNvSpPr/>
            <p:nvPr/>
          </p:nvSpPr>
          <p:spPr>
            <a:xfrm>
              <a:off x="5539395" y="106198"/>
              <a:ext cx="119993" cy="125965"/>
            </a:xfrm>
            <a:custGeom>
              <a:avLst/>
              <a:gdLst/>
              <a:ahLst/>
              <a:cxnLst/>
              <a:rect l="l" t="t" r="r" b="b"/>
              <a:pathLst>
                <a:path w="166657" h="174951" extrusionOk="0">
                  <a:moveTo>
                    <a:pt x="53106" y="96517"/>
                  </a:moveTo>
                  <a:lnTo>
                    <a:pt x="0" y="50079"/>
                  </a:lnTo>
                  <a:lnTo>
                    <a:pt x="68496" y="60555"/>
                  </a:lnTo>
                  <a:lnTo>
                    <a:pt x="70317" y="0"/>
                  </a:lnTo>
                  <a:lnTo>
                    <a:pt x="94167" y="59673"/>
                  </a:lnTo>
                  <a:lnTo>
                    <a:pt x="157147" y="36686"/>
                  </a:lnTo>
                  <a:lnTo>
                    <a:pt x="108061" y="83784"/>
                  </a:lnTo>
                  <a:lnTo>
                    <a:pt x="166658" y="120637"/>
                  </a:lnTo>
                  <a:lnTo>
                    <a:pt x="97121" y="114526"/>
                  </a:lnTo>
                  <a:lnTo>
                    <a:pt x="103576" y="174951"/>
                  </a:lnTo>
                  <a:lnTo>
                    <a:pt x="72100" y="119309"/>
                  </a:lnTo>
                  <a:lnTo>
                    <a:pt x="12157" y="142361"/>
                  </a:lnTo>
                  <a:lnTo>
                    <a:pt x="53106" y="9651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27"/>
            <p:cNvSpPr/>
            <p:nvPr/>
          </p:nvSpPr>
          <p:spPr>
            <a:xfrm>
              <a:off x="5633846" y="227571"/>
              <a:ext cx="50849" cy="56953"/>
            </a:xfrm>
            <a:custGeom>
              <a:avLst/>
              <a:gdLst/>
              <a:ahLst/>
              <a:cxnLst/>
              <a:rect l="l" t="t" r="r" b="b"/>
              <a:pathLst>
                <a:path w="70623" h="79102" extrusionOk="0">
                  <a:moveTo>
                    <a:pt x="26154" y="30101"/>
                  </a:moveTo>
                  <a:lnTo>
                    <a:pt x="33343" y="0"/>
                  </a:lnTo>
                  <a:lnTo>
                    <a:pt x="43262" y="28727"/>
                  </a:lnTo>
                  <a:lnTo>
                    <a:pt x="67131" y="17080"/>
                  </a:lnTo>
                  <a:lnTo>
                    <a:pt x="48844" y="38516"/>
                  </a:lnTo>
                  <a:lnTo>
                    <a:pt x="70623" y="58271"/>
                  </a:lnTo>
                  <a:lnTo>
                    <a:pt x="42315" y="48834"/>
                  </a:lnTo>
                  <a:lnTo>
                    <a:pt x="39974" y="79103"/>
                  </a:lnTo>
                  <a:lnTo>
                    <a:pt x="28151" y="50859"/>
                  </a:lnTo>
                  <a:lnTo>
                    <a:pt x="6009" y="65701"/>
                  </a:lnTo>
                  <a:lnTo>
                    <a:pt x="21186" y="42119"/>
                  </a:lnTo>
                  <a:lnTo>
                    <a:pt x="0" y="23563"/>
                  </a:lnTo>
                  <a:lnTo>
                    <a:pt x="26154" y="3010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p33"/>
          <p:cNvSpPr txBox="1">
            <a:spLocks noGrp="1"/>
          </p:cNvSpPr>
          <p:nvPr>
            <p:ph type="title"/>
          </p:nvPr>
        </p:nvSpPr>
        <p:spPr>
          <a:xfrm>
            <a:off x="720000" y="4633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1.- Día de Picnic</a:t>
            </a:r>
            <a:endParaRPr dirty="0"/>
          </a:p>
        </p:txBody>
      </p:sp>
      <p:sp>
        <p:nvSpPr>
          <p:cNvPr id="1228" name="Google Shape;1228;p33"/>
          <p:cNvSpPr txBox="1"/>
          <p:nvPr/>
        </p:nvSpPr>
        <p:spPr>
          <a:xfrm>
            <a:off x="484486" y="1248936"/>
            <a:ext cx="4688909" cy="3431263"/>
          </a:xfrm>
          <a:prstGeom prst="rect">
            <a:avLst/>
          </a:prstGeom>
          <a:solidFill>
            <a:srgbClr val="FAD470">
              <a:alpha val="5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dirty="0">
                <a:solidFill>
                  <a:schemeClr val="dk1"/>
                </a:solidFill>
              </a:rPr>
              <a:t>Preparar una canasta con comida deliciosa y disfrutar de un día al aire libre en un parque, playa o jardín es una forma ideal de relajarse y pasar tiempo juntos. 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dirty="0">
                <a:solidFill>
                  <a:schemeClr val="dk1"/>
                </a:solidFill>
              </a:rPr>
              <a:t>Pueden jugar juegos de mesa, leer, o simplemente disfrutar de la naturaleza mientras comparten una comida en buena compañía.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20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1800" b="1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</a:endParaRPr>
          </a:p>
        </p:txBody>
      </p:sp>
      <p:pic>
        <p:nvPicPr>
          <p:cNvPr id="1026" name="Picture 2" descr="lindos niños pequeños hacen un picnic juntos ilustración vectorial de ...">
            <a:extLst>
              <a:ext uri="{FF2B5EF4-FFF2-40B4-BE49-F238E27FC236}">
                <a16:creationId xmlns:a16="http://schemas.microsoft.com/office/drawing/2014/main" id="{21ECAD45-45E1-9514-500B-CE9240791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852" y="1087957"/>
            <a:ext cx="3156148" cy="20086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3176D70-D66C-A799-C99E-697286993DE3}"/>
              </a:ext>
            </a:extLst>
          </p:cNvPr>
          <p:cNvSpPr txBox="1"/>
          <p:nvPr/>
        </p:nvSpPr>
        <p:spPr>
          <a:xfrm>
            <a:off x="5326214" y="3343730"/>
            <a:ext cx="31561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dirty="0"/>
              <a:t>Sugerencias:</a:t>
            </a:r>
          </a:p>
          <a:p>
            <a:r>
              <a:rPr lang="es-CL" sz="1600" dirty="0"/>
              <a:t>Parque Centenario (módicos precios)</a:t>
            </a:r>
          </a:p>
          <a:p>
            <a:r>
              <a:rPr lang="es-CL" sz="1600" dirty="0"/>
              <a:t>Playas de Arica: ¡¡¡Gratis!!!</a:t>
            </a:r>
          </a:p>
        </p:txBody>
      </p:sp>
    </p:spTree>
    <p:extLst>
      <p:ext uri="{BB962C8B-B14F-4D97-AF65-F5344CB8AC3E}">
        <p14:creationId xmlns:p14="http://schemas.microsoft.com/office/powerpoint/2010/main" val="1114984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6">
          <a:extLst>
            <a:ext uri="{FF2B5EF4-FFF2-40B4-BE49-F238E27FC236}">
              <a16:creationId xmlns:a16="http://schemas.microsoft.com/office/drawing/2014/main" id="{EC27346B-6E14-E2DB-8200-8B1F596AC1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p33">
            <a:extLst>
              <a:ext uri="{FF2B5EF4-FFF2-40B4-BE49-F238E27FC236}">
                <a16:creationId xmlns:a16="http://schemas.microsoft.com/office/drawing/2014/main" id="{AE6F9B5A-012F-D8CD-F90A-9DA2405F4E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633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2.- Búsqueda del tesoro</a:t>
            </a:r>
            <a:endParaRPr dirty="0"/>
          </a:p>
        </p:txBody>
      </p:sp>
      <p:sp>
        <p:nvSpPr>
          <p:cNvPr id="1228" name="Google Shape;1228;p33">
            <a:extLst>
              <a:ext uri="{FF2B5EF4-FFF2-40B4-BE49-F238E27FC236}">
                <a16:creationId xmlns:a16="http://schemas.microsoft.com/office/drawing/2014/main" id="{7D027EB8-3920-FAC0-2305-748BABAC013C}"/>
              </a:ext>
            </a:extLst>
          </p:cNvPr>
          <p:cNvSpPr txBox="1"/>
          <p:nvPr/>
        </p:nvSpPr>
        <p:spPr>
          <a:xfrm>
            <a:off x="515135" y="1248937"/>
            <a:ext cx="4688909" cy="3182096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dirty="0">
                <a:solidFill>
                  <a:schemeClr val="dk1"/>
                </a:solidFill>
              </a:rPr>
              <a:t>Organiza una búsqueda del tesoro en casa o en el jardín. Crea pistas y escondites que lleven a un pequeño premio al final. 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dirty="0">
                <a:solidFill>
                  <a:schemeClr val="dk1"/>
                </a:solidFill>
              </a:rPr>
              <a:t>¡Todos pueden participar</a:t>
            </a:r>
            <a:r>
              <a:rPr lang="es-MX" sz="1800" b="1" dirty="0">
                <a:solidFill>
                  <a:schemeClr val="dk1"/>
                </a:solidFill>
              </a:rPr>
              <a:t>!</a:t>
            </a:r>
            <a:endParaRPr sz="1800" b="1" dirty="0">
              <a:solidFill>
                <a:schemeClr val="dk1"/>
              </a:solidFill>
            </a:endParaRPr>
          </a:p>
        </p:txBody>
      </p:sp>
      <p:grpSp>
        <p:nvGrpSpPr>
          <p:cNvPr id="1230" name="Google Shape;1230;p33">
            <a:extLst>
              <a:ext uri="{FF2B5EF4-FFF2-40B4-BE49-F238E27FC236}">
                <a16:creationId xmlns:a16="http://schemas.microsoft.com/office/drawing/2014/main" id="{58B6DAE3-4508-8F08-A2E4-286E1219B93B}"/>
              </a:ext>
            </a:extLst>
          </p:cNvPr>
          <p:cNvGrpSpPr/>
          <p:nvPr/>
        </p:nvGrpSpPr>
        <p:grpSpPr>
          <a:xfrm>
            <a:off x="439606" y="3863940"/>
            <a:ext cx="1241653" cy="806703"/>
            <a:chOff x="757942" y="3863940"/>
            <a:chExt cx="1241653" cy="806703"/>
          </a:xfrm>
        </p:grpSpPr>
        <p:grpSp>
          <p:nvGrpSpPr>
            <p:cNvPr id="1231" name="Google Shape;1231;p33">
              <a:extLst>
                <a:ext uri="{FF2B5EF4-FFF2-40B4-BE49-F238E27FC236}">
                  <a16:creationId xmlns:a16="http://schemas.microsoft.com/office/drawing/2014/main" id="{E6BD23ED-B301-2F92-459B-9AFC740FA450}"/>
                </a:ext>
              </a:extLst>
            </p:cNvPr>
            <p:cNvGrpSpPr/>
            <p:nvPr/>
          </p:nvGrpSpPr>
          <p:grpSpPr>
            <a:xfrm>
              <a:off x="1448907" y="4119976"/>
              <a:ext cx="550688" cy="550668"/>
              <a:chOff x="6416034" y="715105"/>
              <a:chExt cx="540845" cy="540825"/>
            </a:xfrm>
          </p:grpSpPr>
          <p:sp>
            <p:nvSpPr>
              <p:cNvPr id="1232" name="Google Shape;1232;p33">
                <a:extLst>
                  <a:ext uri="{FF2B5EF4-FFF2-40B4-BE49-F238E27FC236}">
                    <a16:creationId xmlns:a16="http://schemas.microsoft.com/office/drawing/2014/main" id="{F040E0DE-AFE0-C86D-AEC2-F01800F846B8}"/>
                  </a:ext>
                </a:extLst>
              </p:cNvPr>
              <p:cNvSpPr/>
              <p:nvPr/>
            </p:nvSpPr>
            <p:spPr>
              <a:xfrm>
                <a:off x="6416034" y="715105"/>
                <a:ext cx="540845" cy="540825"/>
              </a:xfrm>
              <a:custGeom>
                <a:avLst/>
                <a:gdLst/>
                <a:ahLst/>
                <a:cxnLst/>
                <a:rect l="l" t="t" r="r" b="b"/>
                <a:pathLst>
                  <a:path w="751173" h="751146" extrusionOk="0">
                    <a:moveTo>
                      <a:pt x="744846" y="443963"/>
                    </a:moveTo>
                    <a:cubicBezTo>
                      <a:pt x="782553" y="240043"/>
                      <a:pt x="647882" y="44120"/>
                      <a:pt x="443926" y="6348"/>
                    </a:cubicBezTo>
                    <a:cubicBezTo>
                      <a:pt x="240062" y="-31425"/>
                      <a:pt x="44121" y="103264"/>
                      <a:pt x="6348" y="307184"/>
                    </a:cubicBezTo>
                    <a:cubicBezTo>
                      <a:pt x="-31425" y="511103"/>
                      <a:pt x="103255" y="707026"/>
                      <a:pt x="307211" y="744799"/>
                    </a:cubicBezTo>
                    <a:cubicBezTo>
                      <a:pt x="511075" y="782572"/>
                      <a:pt x="707045" y="647883"/>
                      <a:pt x="744846" y="44396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3" name="Google Shape;1233;p33">
                <a:extLst>
                  <a:ext uri="{FF2B5EF4-FFF2-40B4-BE49-F238E27FC236}">
                    <a16:creationId xmlns:a16="http://schemas.microsoft.com/office/drawing/2014/main" id="{9DFF7FAE-E0D8-96D9-09F6-527C26D51249}"/>
                  </a:ext>
                </a:extLst>
              </p:cNvPr>
              <p:cNvSpPr/>
              <p:nvPr/>
            </p:nvSpPr>
            <p:spPr>
              <a:xfrm>
                <a:off x="6544972" y="940815"/>
                <a:ext cx="284814" cy="178988"/>
              </a:xfrm>
              <a:custGeom>
                <a:avLst/>
                <a:gdLst/>
                <a:ahLst/>
                <a:cxnLst/>
                <a:rect l="l" t="t" r="r" b="b"/>
                <a:pathLst>
                  <a:path w="395575" h="248594" extrusionOk="0">
                    <a:moveTo>
                      <a:pt x="6515" y="0"/>
                    </a:moveTo>
                    <a:cubicBezTo>
                      <a:pt x="5308" y="4597"/>
                      <a:pt x="4193" y="9250"/>
                      <a:pt x="3358" y="14006"/>
                    </a:cubicBezTo>
                    <a:cubicBezTo>
                      <a:pt x="-16611" y="121752"/>
                      <a:pt x="54532" y="225281"/>
                      <a:pt x="162269" y="245240"/>
                    </a:cubicBezTo>
                    <a:cubicBezTo>
                      <a:pt x="270006" y="265200"/>
                      <a:pt x="373563" y="194028"/>
                      <a:pt x="393532" y="86282"/>
                    </a:cubicBezTo>
                    <a:cubicBezTo>
                      <a:pt x="394368" y="81536"/>
                      <a:pt x="395018" y="76800"/>
                      <a:pt x="395575" y="72072"/>
                    </a:cubicBezTo>
                    <a:lnTo>
                      <a:pt x="6515" y="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4" name="Google Shape;1234;p33">
                <a:extLst>
                  <a:ext uri="{FF2B5EF4-FFF2-40B4-BE49-F238E27FC236}">
                    <a16:creationId xmlns:a16="http://schemas.microsoft.com/office/drawing/2014/main" id="{8859F600-EEF6-1308-4D1B-D6E2075E4962}"/>
                  </a:ext>
                </a:extLst>
              </p:cNvPr>
              <p:cNvSpPr/>
              <p:nvPr/>
            </p:nvSpPr>
            <p:spPr>
              <a:xfrm>
                <a:off x="6582851" y="1034043"/>
                <a:ext cx="168180" cy="85635"/>
              </a:xfrm>
              <a:custGeom>
                <a:avLst/>
                <a:gdLst/>
                <a:ahLst/>
                <a:cxnLst/>
                <a:rect l="l" t="t" r="r" b="b"/>
                <a:pathLst>
                  <a:path w="233584" h="118938" extrusionOk="0">
                    <a:moveTo>
                      <a:pt x="0" y="55131"/>
                    </a:moveTo>
                    <a:cubicBezTo>
                      <a:pt x="28049" y="85539"/>
                      <a:pt x="65756" y="107467"/>
                      <a:pt x="109594" y="115585"/>
                    </a:cubicBezTo>
                    <a:cubicBezTo>
                      <a:pt x="153432" y="123702"/>
                      <a:pt x="196527" y="116746"/>
                      <a:pt x="233584" y="98403"/>
                    </a:cubicBezTo>
                    <a:cubicBezTo>
                      <a:pt x="221232" y="50599"/>
                      <a:pt x="182316" y="11795"/>
                      <a:pt x="130585" y="2210"/>
                    </a:cubicBezTo>
                    <a:cubicBezTo>
                      <a:pt x="78853" y="-7374"/>
                      <a:pt x="28699" y="14935"/>
                      <a:pt x="0" y="5513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5" name="Google Shape;1235;p33">
                <a:extLst>
                  <a:ext uri="{FF2B5EF4-FFF2-40B4-BE49-F238E27FC236}">
                    <a16:creationId xmlns:a16="http://schemas.microsoft.com/office/drawing/2014/main" id="{EE69D43C-7FB0-13F9-AA6C-5548925B8AB9}"/>
                  </a:ext>
                </a:extLst>
              </p:cNvPr>
              <p:cNvSpPr/>
              <p:nvPr/>
            </p:nvSpPr>
            <p:spPr>
              <a:xfrm>
                <a:off x="6571363" y="944836"/>
                <a:ext cx="236590" cy="75766"/>
              </a:xfrm>
              <a:custGeom>
                <a:avLst/>
                <a:gdLst/>
                <a:ahLst/>
                <a:cxnLst/>
                <a:rect l="l" t="t" r="r" b="b"/>
                <a:pathLst>
                  <a:path w="328597" h="105231" extrusionOk="0">
                    <a:moveTo>
                      <a:pt x="151296" y="100957"/>
                    </a:moveTo>
                    <a:cubicBezTo>
                      <a:pt x="220675" y="113811"/>
                      <a:pt x="286710" y="96880"/>
                      <a:pt x="328598" y="60871"/>
                    </a:cubicBezTo>
                    <a:lnTo>
                      <a:pt x="0" y="0"/>
                    </a:lnTo>
                    <a:cubicBezTo>
                      <a:pt x="26191" y="48621"/>
                      <a:pt x="81825" y="88093"/>
                      <a:pt x="151296" y="1009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6" name="Google Shape;1236;p33">
                <a:extLst>
                  <a:ext uri="{FF2B5EF4-FFF2-40B4-BE49-F238E27FC236}">
                    <a16:creationId xmlns:a16="http://schemas.microsoft.com/office/drawing/2014/main" id="{1DB62ACF-5B09-4C46-B104-516CA38976F7}"/>
                  </a:ext>
                </a:extLst>
              </p:cNvPr>
              <p:cNvSpPr/>
              <p:nvPr/>
            </p:nvSpPr>
            <p:spPr>
              <a:xfrm>
                <a:off x="6559085" y="845554"/>
                <a:ext cx="39527" cy="71490"/>
              </a:xfrm>
              <a:custGeom>
                <a:avLst/>
                <a:gdLst/>
                <a:ahLst/>
                <a:cxnLst/>
                <a:rect l="l" t="t" r="r" b="b"/>
                <a:pathLst>
                  <a:path w="54898" h="99291" extrusionOk="0">
                    <a:moveTo>
                      <a:pt x="53296" y="54438"/>
                    </a:moveTo>
                    <a:cubicBezTo>
                      <a:pt x="48282" y="81725"/>
                      <a:pt x="32585" y="101703"/>
                      <a:pt x="18283" y="99056"/>
                    </a:cubicBezTo>
                    <a:cubicBezTo>
                      <a:pt x="3979" y="96409"/>
                      <a:pt x="-3451" y="72140"/>
                      <a:pt x="1565" y="44853"/>
                    </a:cubicBezTo>
                    <a:cubicBezTo>
                      <a:pt x="6673" y="17566"/>
                      <a:pt x="22369" y="-2412"/>
                      <a:pt x="36579" y="235"/>
                    </a:cubicBezTo>
                    <a:cubicBezTo>
                      <a:pt x="50882" y="2882"/>
                      <a:pt x="58405" y="27151"/>
                      <a:pt x="53296" y="54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7" name="Google Shape;1237;p33">
                <a:extLst>
                  <a:ext uri="{FF2B5EF4-FFF2-40B4-BE49-F238E27FC236}">
                    <a16:creationId xmlns:a16="http://schemas.microsoft.com/office/drawing/2014/main" id="{1088C019-374A-71A1-BD93-3607042C4A65}"/>
                  </a:ext>
                </a:extLst>
              </p:cNvPr>
              <p:cNvSpPr/>
              <p:nvPr/>
            </p:nvSpPr>
            <p:spPr>
              <a:xfrm>
                <a:off x="6797916" y="889787"/>
                <a:ext cx="39527" cy="71490"/>
              </a:xfrm>
              <a:custGeom>
                <a:avLst/>
                <a:gdLst/>
                <a:ahLst/>
                <a:cxnLst/>
                <a:rect l="l" t="t" r="r" b="b"/>
                <a:pathLst>
                  <a:path w="54898" h="99291" extrusionOk="0">
                    <a:moveTo>
                      <a:pt x="53297" y="54438"/>
                    </a:moveTo>
                    <a:cubicBezTo>
                      <a:pt x="48282" y="81725"/>
                      <a:pt x="32586" y="101703"/>
                      <a:pt x="18283" y="99056"/>
                    </a:cubicBezTo>
                    <a:cubicBezTo>
                      <a:pt x="3979" y="96409"/>
                      <a:pt x="-3451" y="72140"/>
                      <a:pt x="1565" y="44853"/>
                    </a:cubicBezTo>
                    <a:cubicBezTo>
                      <a:pt x="6673" y="17566"/>
                      <a:pt x="22276" y="-2412"/>
                      <a:pt x="36580" y="235"/>
                    </a:cubicBezTo>
                    <a:cubicBezTo>
                      <a:pt x="50882" y="2882"/>
                      <a:pt x="58406" y="27151"/>
                      <a:pt x="53297" y="54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38" name="Google Shape;1238;p33">
              <a:extLst>
                <a:ext uri="{FF2B5EF4-FFF2-40B4-BE49-F238E27FC236}">
                  <a16:creationId xmlns:a16="http://schemas.microsoft.com/office/drawing/2014/main" id="{10C01E2E-D1DE-CDDF-B8CF-762E8141850C}"/>
                </a:ext>
              </a:extLst>
            </p:cNvPr>
            <p:cNvGrpSpPr/>
            <p:nvPr/>
          </p:nvGrpSpPr>
          <p:grpSpPr>
            <a:xfrm rot="-6791421" flipH="1">
              <a:off x="812659" y="3917350"/>
              <a:ext cx="344609" cy="346323"/>
              <a:chOff x="4979184" y="993907"/>
              <a:chExt cx="235759" cy="236931"/>
            </a:xfrm>
          </p:grpSpPr>
          <p:sp>
            <p:nvSpPr>
              <p:cNvPr id="1239" name="Google Shape;1239;p33">
                <a:extLst>
                  <a:ext uri="{FF2B5EF4-FFF2-40B4-BE49-F238E27FC236}">
                    <a16:creationId xmlns:a16="http://schemas.microsoft.com/office/drawing/2014/main" id="{A7E4C670-E4B5-E6A0-5F2D-85953F370F85}"/>
                  </a:ext>
                </a:extLst>
              </p:cNvPr>
              <p:cNvSpPr/>
              <p:nvPr/>
            </p:nvSpPr>
            <p:spPr>
              <a:xfrm>
                <a:off x="4979184" y="1051898"/>
                <a:ext cx="177134" cy="178940"/>
              </a:xfrm>
              <a:custGeom>
                <a:avLst/>
                <a:gdLst/>
                <a:ahLst/>
                <a:cxnLst/>
                <a:rect l="l" t="t" r="r" b="b"/>
                <a:pathLst>
                  <a:path w="246020" h="248528" extrusionOk="0">
                    <a:moveTo>
                      <a:pt x="77691" y="118882"/>
                    </a:moveTo>
                    <a:lnTo>
                      <a:pt x="31225" y="30213"/>
                    </a:lnTo>
                    <a:lnTo>
                      <a:pt x="116486" y="79177"/>
                    </a:lnTo>
                    <a:lnTo>
                      <a:pt x="149940" y="0"/>
                    </a:lnTo>
                    <a:lnTo>
                      <a:pt x="150906" y="91168"/>
                    </a:lnTo>
                    <a:lnTo>
                      <a:pt x="246020" y="93044"/>
                    </a:lnTo>
                    <a:lnTo>
                      <a:pt x="156924" y="130204"/>
                    </a:lnTo>
                    <a:lnTo>
                      <a:pt x="215566" y="209000"/>
                    </a:lnTo>
                    <a:lnTo>
                      <a:pt x="126693" y="165264"/>
                    </a:lnTo>
                    <a:lnTo>
                      <a:pt x="104263" y="248528"/>
                    </a:lnTo>
                    <a:lnTo>
                      <a:pt x="91131" y="158772"/>
                    </a:lnTo>
                    <a:lnTo>
                      <a:pt x="0" y="158540"/>
                    </a:lnTo>
                    <a:lnTo>
                      <a:pt x="77691" y="118882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0" name="Google Shape;1240;p33">
                <a:extLst>
                  <a:ext uri="{FF2B5EF4-FFF2-40B4-BE49-F238E27FC236}">
                    <a16:creationId xmlns:a16="http://schemas.microsoft.com/office/drawing/2014/main" id="{F2425438-DC91-7FF7-2DE8-1EA8951969C6}"/>
                  </a:ext>
                </a:extLst>
              </p:cNvPr>
              <p:cNvSpPr/>
              <p:nvPr/>
            </p:nvSpPr>
            <p:spPr>
              <a:xfrm>
                <a:off x="5167037" y="1168095"/>
                <a:ext cx="47906" cy="48902"/>
              </a:xfrm>
              <a:custGeom>
                <a:avLst/>
                <a:gdLst/>
                <a:ahLst/>
                <a:cxnLst/>
                <a:rect l="l" t="t" r="r" b="b"/>
                <a:pathLst>
                  <a:path w="66536" h="67920" extrusionOk="0">
                    <a:moveTo>
                      <a:pt x="28253" y="22708"/>
                    </a:moveTo>
                    <a:lnTo>
                      <a:pt x="43940" y="0"/>
                    </a:lnTo>
                    <a:lnTo>
                      <a:pt x="42918" y="27092"/>
                    </a:lnTo>
                    <a:lnTo>
                      <a:pt x="66536" y="25104"/>
                    </a:lnTo>
                    <a:lnTo>
                      <a:pt x="44395" y="37030"/>
                    </a:lnTo>
                    <a:lnTo>
                      <a:pt x="56134" y="60490"/>
                    </a:lnTo>
                    <a:lnTo>
                      <a:pt x="35646" y="43503"/>
                    </a:lnTo>
                    <a:lnTo>
                      <a:pt x="23925" y="67920"/>
                    </a:lnTo>
                    <a:lnTo>
                      <a:pt x="23210" y="40615"/>
                    </a:lnTo>
                    <a:lnTo>
                      <a:pt x="0" y="45816"/>
                    </a:lnTo>
                    <a:lnTo>
                      <a:pt x="20238" y="31104"/>
                    </a:lnTo>
                    <a:lnTo>
                      <a:pt x="8610" y="8823"/>
                    </a:lnTo>
                    <a:lnTo>
                      <a:pt x="28253" y="2270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1" name="Google Shape;1241;p33">
                <a:extLst>
                  <a:ext uri="{FF2B5EF4-FFF2-40B4-BE49-F238E27FC236}">
                    <a16:creationId xmlns:a16="http://schemas.microsoft.com/office/drawing/2014/main" id="{CB59CED6-4801-CE20-32C0-F8A4F868E021}"/>
                  </a:ext>
                </a:extLst>
              </p:cNvPr>
              <p:cNvSpPr/>
              <p:nvPr/>
            </p:nvSpPr>
            <p:spPr>
              <a:xfrm>
                <a:off x="5003909" y="993907"/>
                <a:ext cx="31476" cy="32138"/>
              </a:xfrm>
              <a:custGeom>
                <a:avLst/>
                <a:gdLst/>
                <a:ahLst/>
                <a:cxnLst/>
                <a:rect l="l" t="t" r="r" b="b"/>
                <a:pathLst>
                  <a:path w="43716" h="44636" extrusionOk="0">
                    <a:moveTo>
                      <a:pt x="18566" y="14925"/>
                    </a:moveTo>
                    <a:lnTo>
                      <a:pt x="28875" y="0"/>
                    </a:lnTo>
                    <a:lnTo>
                      <a:pt x="28197" y="17804"/>
                    </a:lnTo>
                    <a:lnTo>
                      <a:pt x="43717" y="16504"/>
                    </a:lnTo>
                    <a:lnTo>
                      <a:pt x="29172" y="24334"/>
                    </a:lnTo>
                    <a:lnTo>
                      <a:pt x="36881" y="39751"/>
                    </a:lnTo>
                    <a:lnTo>
                      <a:pt x="23423" y="28587"/>
                    </a:lnTo>
                    <a:lnTo>
                      <a:pt x="15715" y="44636"/>
                    </a:lnTo>
                    <a:lnTo>
                      <a:pt x="15250" y="26693"/>
                    </a:lnTo>
                    <a:lnTo>
                      <a:pt x="0" y="30111"/>
                    </a:lnTo>
                    <a:lnTo>
                      <a:pt x="13300" y="20442"/>
                    </a:lnTo>
                    <a:lnTo>
                      <a:pt x="5656" y="5805"/>
                    </a:lnTo>
                    <a:lnTo>
                      <a:pt x="18566" y="1492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6E1C8058-6CE2-2C8B-06CC-AFACF6DC7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6767" y="1232329"/>
            <a:ext cx="2392295" cy="16076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B3A091C-67C3-BC4F-8793-D5F7AEC7B535}"/>
              </a:ext>
            </a:extLst>
          </p:cNvPr>
          <p:cNvSpPr txBox="1"/>
          <p:nvPr/>
        </p:nvSpPr>
        <p:spPr>
          <a:xfrm>
            <a:off x="5478966" y="3456878"/>
            <a:ext cx="314751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Busca cómo hacerlo en este link</a:t>
            </a:r>
          </a:p>
          <a:p>
            <a:endParaRPr lang="es-CL" dirty="0"/>
          </a:p>
          <a:p>
            <a:r>
              <a:rPr lang="es-CL" sz="1100" dirty="0">
                <a:hlinkClick r:id="rId4"/>
              </a:rPr>
              <a:t>https://www.guiainfantil.com/ocio/juegos/misterioso-juego-de-la-busqueda-del-tesoro-para-hacer-con-ninos-en-casa/</a:t>
            </a:r>
            <a:endParaRPr lang="es-CL" sz="1100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4318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28"/>
          <p:cNvSpPr txBox="1">
            <a:spLocks noGrp="1"/>
          </p:cNvSpPr>
          <p:nvPr>
            <p:ph type="title"/>
          </p:nvPr>
        </p:nvSpPr>
        <p:spPr>
          <a:xfrm>
            <a:off x="720000" y="4633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3.- </a:t>
            </a:r>
            <a:r>
              <a:rPr lang="es-MX" dirty="0"/>
              <a:t>Noche de cine en casa</a:t>
            </a:r>
            <a:endParaRPr dirty="0"/>
          </a:p>
        </p:txBody>
      </p:sp>
      <p:sp>
        <p:nvSpPr>
          <p:cNvPr id="997" name="Google Shape;997;p28"/>
          <p:cNvSpPr txBox="1"/>
          <p:nvPr/>
        </p:nvSpPr>
        <p:spPr>
          <a:xfrm>
            <a:off x="4119383" y="3186573"/>
            <a:ext cx="4307302" cy="14657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En Internet puedes encontrar artefactos para hacer palomita de maíz, de diferentes precios. https://listado.mercadolibre.cl/maquina-de-hacer-palomitas#D[A:maquina%20de%20hacer%20palomitas]</a:t>
            </a:r>
          </a:p>
        </p:txBody>
      </p:sp>
      <p:sp>
        <p:nvSpPr>
          <p:cNvPr id="1001" name="Google Shape;1001;p28"/>
          <p:cNvSpPr txBox="1">
            <a:spLocks noGrp="1"/>
          </p:cNvSpPr>
          <p:nvPr>
            <p:ph type="body" idx="4294967295"/>
          </p:nvPr>
        </p:nvSpPr>
        <p:spPr>
          <a:xfrm>
            <a:off x="689211" y="1231028"/>
            <a:ext cx="3273190" cy="3506353"/>
          </a:xfrm>
          <a:prstGeom prst="rect">
            <a:avLst/>
          </a:prstGeom>
          <a:solidFill>
            <a:srgbClr val="FAD470">
              <a:alpha val="50000"/>
            </a:srgb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MX" sz="1800" dirty="0"/>
              <a:t>Elige varias películas familiares, prepara palomitas de maíz y disfruta de una noche de cine en casa con un buen ambiente y muchas risas.</a:t>
            </a:r>
            <a:r>
              <a:rPr kumimoji="0" lang="es-MX" sz="1800" b="0" i="0" u="none" strike="noStrike" kern="0" cap="none" spc="0" normalizeH="0" baseline="0" noProof="0" dirty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Albert Sans"/>
                <a:ea typeface="Albert Sans"/>
                <a:cs typeface="Albert Sans"/>
                <a:sym typeface="Albert San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Albert Sans"/>
                <a:ea typeface="Albert Sans"/>
                <a:cs typeface="Albert Sans"/>
                <a:sym typeface="Albert Sans"/>
              </a:rPr>
              <a:t>Sugerencia</a:t>
            </a:r>
            <a:r>
              <a:rPr kumimoji="0" lang="es-MX" sz="1800" b="0" i="0" u="none" strike="noStrike" kern="0" cap="none" spc="0" normalizeH="0" baseline="0" noProof="0" dirty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Albert Sans"/>
                <a:ea typeface="Albert Sans"/>
                <a:cs typeface="Albert Sans"/>
                <a:sym typeface="Albert Sans"/>
              </a:rPr>
              <a:t>: permite que tus hijos elijan la película, intenta disfrutarla….vuelve a ser niño o niña……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grpSp>
        <p:nvGrpSpPr>
          <p:cNvPr id="1002" name="Google Shape;1002;p28"/>
          <p:cNvGrpSpPr/>
          <p:nvPr/>
        </p:nvGrpSpPr>
        <p:grpSpPr>
          <a:xfrm>
            <a:off x="720008" y="1536217"/>
            <a:ext cx="344608" cy="346322"/>
            <a:chOff x="4979184" y="993907"/>
            <a:chExt cx="235759" cy="236931"/>
          </a:xfrm>
        </p:grpSpPr>
        <p:sp>
          <p:nvSpPr>
            <p:cNvPr id="1003" name="Google Shape;1003;p28"/>
            <p:cNvSpPr/>
            <p:nvPr/>
          </p:nvSpPr>
          <p:spPr>
            <a:xfrm>
              <a:off x="4979184" y="1051898"/>
              <a:ext cx="177134" cy="178940"/>
            </a:xfrm>
            <a:custGeom>
              <a:avLst/>
              <a:gdLst/>
              <a:ahLst/>
              <a:cxnLst/>
              <a:rect l="l" t="t" r="r" b="b"/>
              <a:pathLst>
                <a:path w="246020" h="248528" extrusionOk="0">
                  <a:moveTo>
                    <a:pt x="77691" y="118882"/>
                  </a:moveTo>
                  <a:lnTo>
                    <a:pt x="31225" y="30213"/>
                  </a:lnTo>
                  <a:lnTo>
                    <a:pt x="116486" y="79177"/>
                  </a:lnTo>
                  <a:lnTo>
                    <a:pt x="149940" y="0"/>
                  </a:lnTo>
                  <a:lnTo>
                    <a:pt x="150906" y="91168"/>
                  </a:lnTo>
                  <a:lnTo>
                    <a:pt x="246020" y="93044"/>
                  </a:lnTo>
                  <a:lnTo>
                    <a:pt x="156924" y="130204"/>
                  </a:lnTo>
                  <a:lnTo>
                    <a:pt x="215566" y="209000"/>
                  </a:lnTo>
                  <a:lnTo>
                    <a:pt x="126693" y="165264"/>
                  </a:lnTo>
                  <a:lnTo>
                    <a:pt x="104263" y="248528"/>
                  </a:lnTo>
                  <a:lnTo>
                    <a:pt x="91131" y="158772"/>
                  </a:lnTo>
                  <a:lnTo>
                    <a:pt x="0" y="158540"/>
                  </a:lnTo>
                  <a:lnTo>
                    <a:pt x="77691" y="11888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28"/>
            <p:cNvSpPr/>
            <p:nvPr/>
          </p:nvSpPr>
          <p:spPr>
            <a:xfrm>
              <a:off x="5167037" y="1168095"/>
              <a:ext cx="47906" cy="48902"/>
            </a:xfrm>
            <a:custGeom>
              <a:avLst/>
              <a:gdLst/>
              <a:ahLst/>
              <a:cxnLst/>
              <a:rect l="l" t="t" r="r" b="b"/>
              <a:pathLst>
                <a:path w="66536" h="67920" extrusionOk="0">
                  <a:moveTo>
                    <a:pt x="28253" y="22708"/>
                  </a:moveTo>
                  <a:lnTo>
                    <a:pt x="43940" y="0"/>
                  </a:lnTo>
                  <a:lnTo>
                    <a:pt x="42918" y="27092"/>
                  </a:lnTo>
                  <a:lnTo>
                    <a:pt x="66536" y="25104"/>
                  </a:lnTo>
                  <a:lnTo>
                    <a:pt x="44395" y="37030"/>
                  </a:lnTo>
                  <a:lnTo>
                    <a:pt x="56134" y="60490"/>
                  </a:lnTo>
                  <a:lnTo>
                    <a:pt x="35646" y="43503"/>
                  </a:lnTo>
                  <a:lnTo>
                    <a:pt x="23925" y="67920"/>
                  </a:lnTo>
                  <a:lnTo>
                    <a:pt x="23210" y="40615"/>
                  </a:lnTo>
                  <a:lnTo>
                    <a:pt x="0" y="45816"/>
                  </a:lnTo>
                  <a:lnTo>
                    <a:pt x="20238" y="31104"/>
                  </a:lnTo>
                  <a:lnTo>
                    <a:pt x="8610" y="8823"/>
                  </a:lnTo>
                  <a:lnTo>
                    <a:pt x="28253" y="2270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5003909" y="993907"/>
              <a:ext cx="31476" cy="32138"/>
            </a:xfrm>
            <a:custGeom>
              <a:avLst/>
              <a:gdLst/>
              <a:ahLst/>
              <a:cxnLst/>
              <a:rect l="l" t="t" r="r" b="b"/>
              <a:pathLst>
                <a:path w="43716" h="44636" extrusionOk="0">
                  <a:moveTo>
                    <a:pt x="18566" y="14925"/>
                  </a:moveTo>
                  <a:lnTo>
                    <a:pt x="28875" y="0"/>
                  </a:lnTo>
                  <a:lnTo>
                    <a:pt x="28197" y="17804"/>
                  </a:lnTo>
                  <a:lnTo>
                    <a:pt x="43717" y="16504"/>
                  </a:lnTo>
                  <a:lnTo>
                    <a:pt x="29172" y="24334"/>
                  </a:lnTo>
                  <a:lnTo>
                    <a:pt x="36881" y="39751"/>
                  </a:lnTo>
                  <a:lnTo>
                    <a:pt x="23423" y="28587"/>
                  </a:lnTo>
                  <a:lnTo>
                    <a:pt x="15715" y="44636"/>
                  </a:lnTo>
                  <a:lnTo>
                    <a:pt x="15250" y="26693"/>
                  </a:lnTo>
                  <a:lnTo>
                    <a:pt x="0" y="30111"/>
                  </a:lnTo>
                  <a:lnTo>
                    <a:pt x="13300" y="20442"/>
                  </a:lnTo>
                  <a:lnTo>
                    <a:pt x="5656" y="5805"/>
                  </a:lnTo>
                  <a:lnTo>
                    <a:pt x="18566" y="1492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50" name="Picture 2" descr="Trucos para montarse una gran noche de cine en casa | masymas supermercados">
            <a:extLst>
              <a:ext uri="{FF2B5EF4-FFF2-40B4-BE49-F238E27FC236}">
                <a16:creationId xmlns:a16="http://schemas.microsoft.com/office/drawing/2014/main" id="{32CDB6FB-73F4-988C-476E-6E948865A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517" y="1223920"/>
            <a:ext cx="2641475" cy="184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4">
          <a:extLst>
            <a:ext uri="{FF2B5EF4-FFF2-40B4-BE49-F238E27FC236}">
              <a16:creationId xmlns:a16="http://schemas.microsoft.com/office/drawing/2014/main" id="{45A8927E-3AEA-DF81-E0ED-87B05AB4A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28">
            <a:extLst>
              <a:ext uri="{FF2B5EF4-FFF2-40B4-BE49-F238E27FC236}">
                <a16:creationId xmlns:a16="http://schemas.microsoft.com/office/drawing/2014/main" id="{3AFDE1EE-42DF-8EC3-8DD0-31A618B0EC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633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4.- </a:t>
            </a:r>
            <a:r>
              <a:rPr lang="es-MX" dirty="0"/>
              <a:t>Manualidades</a:t>
            </a:r>
            <a:endParaRPr dirty="0"/>
          </a:p>
        </p:txBody>
      </p:sp>
      <p:sp>
        <p:nvSpPr>
          <p:cNvPr id="997" name="Google Shape;997;p28">
            <a:extLst>
              <a:ext uri="{FF2B5EF4-FFF2-40B4-BE49-F238E27FC236}">
                <a16:creationId xmlns:a16="http://schemas.microsoft.com/office/drawing/2014/main" id="{F57EE477-194C-DB35-E2A3-108BA7B0A05D}"/>
              </a:ext>
            </a:extLst>
          </p:cNvPr>
          <p:cNvSpPr txBox="1"/>
          <p:nvPr/>
        </p:nvSpPr>
        <p:spPr>
          <a:xfrm>
            <a:off x="4178687" y="1213506"/>
            <a:ext cx="4307302" cy="322447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Realizar proyectos creativos juntos, como pintar, hacer collage o crear figuras con arcilla. A los niños les encanta poner su imaginación en práctica y crear algo con las manos.</a:t>
            </a:r>
          </a:p>
        </p:txBody>
      </p:sp>
      <p:grpSp>
        <p:nvGrpSpPr>
          <p:cNvPr id="1002" name="Google Shape;1002;p28">
            <a:extLst>
              <a:ext uri="{FF2B5EF4-FFF2-40B4-BE49-F238E27FC236}">
                <a16:creationId xmlns:a16="http://schemas.microsoft.com/office/drawing/2014/main" id="{252F9953-AAFC-7BE2-D923-0ACF76618857}"/>
              </a:ext>
            </a:extLst>
          </p:cNvPr>
          <p:cNvGrpSpPr/>
          <p:nvPr/>
        </p:nvGrpSpPr>
        <p:grpSpPr>
          <a:xfrm>
            <a:off x="720008" y="1536217"/>
            <a:ext cx="344608" cy="346322"/>
            <a:chOff x="4979184" y="993907"/>
            <a:chExt cx="235759" cy="236931"/>
          </a:xfrm>
        </p:grpSpPr>
        <p:sp>
          <p:nvSpPr>
            <p:cNvPr id="1003" name="Google Shape;1003;p28">
              <a:extLst>
                <a:ext uri="{FF2B5EF4-FFF2-40B4-BE49-F238E27FC236}">
                  <a16:creationId xmlns:a16="http://schemas.microsoft.com/office/drawing/2014/main" id="{4D0A828E-FF9F-F245-6BCE-3FE413C140C7}"/>
                </a:ext>
              </a:extLst>
            </p:cNvPr>
            <p:cNvSpPr/>
            <p:nvPr/>
          </p:nvSpPr>
          <p:spPr>
            <a:xfrm>
              <a:off x="4979184" y="1051898"/>
              <a:ext cx="177134" cy="178940"/>
            </a:xfrm>
            <a:custGeom>
              <a:avLst/>
              <a:gdLst/>
              <a:ahLst/>
              <a:cxnLst/>
              <a:rect l="l" t="t" r="r" b="b"/>
              <a:pathLst>
                <a:path w="246020" h="248528" extrusionOk="0">
                  <a:moveTo>
                    <a:pt x="77691" y="118882"/>
                  </a:moveTo>
                  <a:lnTo>
                    <a:pt x="31225" y="30213"/>
                  </a:lnTo>
                  <a:lnTo>
                    <a:pt x="116486" y="79177"/>
                  </a:lnTo>
                  <a:lnTo>
                    <a:pt x="149940" y="0"/>
                  </a:lnTo>
                  <a:lnTo>
                    <a:pt x="150906" y="91168"/>
                  </a:lnTo>
                  <a:lnTo>
                    <a:pt x="246020" y="93044"/>
                  </a:lnTo>
                  <a:lnTo>
                    <a:pt x="156924" y="130204"/>
                  </a:lnTo>
                  <a:lnTo>
                    <a:pt x="215566" y="209000"/>
                  </a:lnTo>
                  <a:lnTo>
                    <a:pt x="126693" y="165264"/>
                  </a:lnTo>
                  <a:lnTo>
                    <a:pt x="104263" y="248528"/>
                  </a:lnTo>
                  <a:lnTo>
                    <a:pt x="91131" y="158772"/>
                  </a:lnTo>
                  <a:lnTo>
                    <a:pt x="0" y="158540"/>
                  </a:lnTo>
                  <a:lnTo>
                    <a:pt x="77691" y="11888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28">
              <a:extLst>
                <a:ext uri="{FF2B5EF4-FFF2-40B4-BE49-F238E27FC236}">
                  <a16:creationId xmlns:a16="http://schemas.microsoft.com/office/drawing/2014/main" id="{0DC7C858-1B90-5EAC-9DB4-E98AE6E92C40}"/>
                </a:ext>
              </a:extLst>
            </p:cNvPr>
            <p:cNvSpPr/>
            <p:nvPr/>
          </p:nvSpPr>
          <p:spPr>
            <a:xfrm>
              <a:off x="5167037" y="1168095"/>
              <a:ext cx="47906" cy="48902"/>
            </a:xfrm>
            <a:custGeom>
              <a:avLst/>
              <a:gdLst/>
              <a:ahLst/>
              <a:cxnLst/>
              <a:rect l="l" t="t" r="r" b="b"/>
              <a:pathLst>
                <a:path w="66536" h="67920" extrusionOk="0">
                  <a:moveTo>
                    <a:pt x="28253" y="22708"/>
                  </a:moveTo>
                  <a:lnTo>
                    <a:pt x="43940" y="0"/>
                  </a:lnTo>
                  <a:lnTo>
                    <a:pt x="42918" y="27092"/>
                  </a:lnTo>
                  <a:lnTo>
                    <a:pt x="66536" y="25104"/>
                  </a:lnTo>
                  <a:lnTo>
                    <a:pt x="44395" y="37030"/>
                  </a:lnTo>
                  <a:lnTo>
                    <a:pt x="56134" y="60490"/>
                  </a:lnTo>
                  <a:lnTo>
                    <a:pt x="35646" y="43503"/>
                  </a:lnTo>
                  <a:lnTo>
                    <a:pt x="23925" y="67920"/>
                  </a:lnTo>
                  <a:lnTo>
                    <a:pt x="23210" y="40615"/>
                  </a:lnTo>
                  <a:lnTo>
                    <a:pt x="0" y="45816"/>
                  </a:lnTo>
                  <a:lnTo>
                    <a:pt x="20238" y="31104"/>
                  </a:lnTo>
                  <a:lnTo>
                    <a:pt x="8610" y="8823"/>
                  </a:lnTo>
                  <a:lnTo>
                    <a:pt x="28253" y="2270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28">
              <a:extLst>
                <a:ext uri="{FF2B5EF4-FFF2-40B4-BE49-F238E27FC236}">
                  <a16:creationId xmlns:a16="http://schemas.microsoft.com/office/drawing/2014/main" id="{9A2D77EB-7116-0411-00A0-49FD24280E8C}"/>
                </a:ext>
              </a:extLst>
            </p:cNvPr>
            <p:cNvSpPr/>
            <p:nvPr/>
          </p:nvSpPr>
          <p:spPr>
            <a:xfrm>
              <a:off x="5003909" y="993907"/>
              <a:ext cx="31476" cy="32138"/>
            </a:xfrm>
            <a:custGeom>
              <a:avLst/>
              <a:gdLst/>
              <a:ahLst/>
              <a:cxnLst/>
              <a:rect l="l" t="t" r="r" b="b"/>
              <a:pathLst>
                <a:path w="43716" h="44636" extrusionOk="0">
                  <a:moveTo>
                    <a:pt x="18566" y="14925"/>
                  </a:moveTo>
                  <a:lnTo>
                    <a:pt x="28875" y="0"/>
                  </a:lnTo>
                  <a:lnTo>
                    <a:pt x="28197" y="17804"/>
                  </a:lnTo>
                  <a:lnTo>
                    <a:pt x="43717" y="16504"/>
                  </a:lnTo>
                  <a:lnTo>
                    <a:pt x="29172" y="24334"/>
                  </a:lnTo>
                  <a:lnTo>
                    <a:pt x="36881" y="39751"/>
                  </a:lnTo>
                  <a:lnTo>
                    <a:pt x="23423" y="28587"/>
                  </a:lnTo>
                  <a:lnTo>
                    <a:pt x="15715" y="44636"/>
                  </a:lnTo>
                  <a:lnTo>
                    <a:pt x="15250" y="26693"/>
                  </a:lnTo>
                  <a:lnTo>
                    <a:pt x="0" y="30111"/>
                  </a:lnTo>
                  <a:lnTo>
                    <a:pt x="13300" y="20442"/>
                  </a:lnTo>
                  <a:lnTo>
                    <a:pt x="5656" y="5805"/>
                  </a:lnTo>
                  <a:lnTo>
                    <a:pt x="18566" y="1492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6" name="Google Shape;1006;p28">
            <a:extLst>
              <a:ext uri="{FF2B5EF4-FFF2-40B4-BE49-F238E27FC236}">
                <a16:creationId xmlns:a16="http://schemas.microsoft.com/office/drawing/2014/main" id="{1E38A14B-9D03-A44D-B91E-2B0829B21F70}"/>
              </a:ext>
            </a:extLst>
          </p:cNvPr>
          <p:cNvGrpSpPr/>
          <p:nvPr/>
        </p:nvGrpSpPr>
        <p:grpSpPr>
          <a:xfrm>
            <a:off x="7983985" y="957300"/>
            <a:ext cx="760103" cy="760076"/>
            <a:chOff x="6416034" y="715105"/>
            <a:chExt cx="540845" cy="540825"/>
          </a:xfrm>
        </p:grpSpPr>
        <p:sp>
          <p:nvSpPr>
            <p:cNvPr id="1007" name="Google Shape;1007;p28">
              <a:extLst>
                <a:ext uri="{FF2B5EF4-FFF2-40B4-BE49-F238E27FC236}">
                  <a16:creationId xmlns:a16="http://schemas.microsoft.com/office/drawing/2014/main" id="{EBAEE957-17A4-09F2-F597-8F4675D97935}"/>
                </a:ext>
              </a:extLst>
            </p:cNvPr>
            <p:cNvSpPr/>
            <p:nvPr/>
          </p:nvSpPr>
          <p:spPr>
            <a:xfrm>
              <a:off x="6416034" y="715105"/>
              <a:ext cx="540845" cy="540825"/>
            </a:xfrm>
            <a:custGeom>
              <a:avLst/>
              <a:gdLst/>
              <a:ahLst/>
              <a:cxnLst/>
              <a:rect l="l" t="t" r="r" b="b"/>
              <a:pathLst>
                <a:path w="751173" h="751146" extrusionOk="0">
                  <a:moveTo>
                    <a:pt x="744846" y="443963"/>
                  </a:moveTo>
                  <a:cubicBezTo>
                    <a:pt x="782553" y="240043"/>
                    <a:pt x="647882" y="44120"/>
                    <a:pt x="443926" y="6348"/>
                  </a:cubicBezTo>
                  <a:cubicBezTo>
                    <a:pt x="240062" y="-31425"/>
                    <a:pt x="44121" y="103264"/>
                    <a:pt x="6348" y="307184"/>
                  </a:cubicBezTo>
                  <a:cubicBezTo>
                    <a:pt x="-31425" y="511103"/>
                    <a:pt x="103255" y="707026"/>
                    <a:pt x="307211" y="744799"/>
                  </a:cubicBezTo>
                  <a:cubicBezTo>
                    <a:pt x="511075" y="782572"/>
                    <a:pt x="707045" y="647883"/>
                    <a:pt x="744846" y="4439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28">
              <a:extLst>
                <a:ext uri="{FF2B5EF4-FFF2-40B4-BE49-F238E27FC236}">
                  <a16:creationId xmlns:a16="http://schemas.microsoft.com/office/drawing/2014/main" id="{8BFCB5F2-97CE-0547-BAE3-0D3D0E3DDF82}"/>
                </a:ext>
              </a:extLst>
            </p:cNvPr>
            <p:cNvSpPr/>
            <p:nvPr/>
          </p:nvSpPr>
          <p:spPr>
            <a:xfrm>
              <a:off x="6544972" y="940815"/>
              <a:ext cx="284814" cy="178988"/>
            </a:xfrm>
            <a:custGeom>
              <a:avLst/>
              <a:gdLst/>
              <a:ahLst/>
              <a:cxnLst/>
              <a:rect l="l" t="t" r="r" b="b"/>
              <a:pathLst>
                <a:path w="395575" h="248594" extrusionOk="0">
                  <a:moveTo>
                    <a:pt x="6515" y="0"/>
                  </a:moveTo>
                  <a:cubicBezTo>
                    <a:pt x="5308" y="4597"/>
                    <a:pt x="4193" y="9250"/>
                    <a:pt x="3358" y="14006"/>
                  </a:cubicBezTo>
                  <a:cubicBezTo>
                    <a:pt x="-16611" y="121752"/>
                    <a:pt x="54532" y="225281"/>
                    <a:pt x="162269" y="245240"/>
                  </a:cubicBezTo>
                  <a:cubicBezTo>
                    <a:pt x="270006" y="265200"/>
                    <a:pt x="373563" y="194028"/>
                    <a:pt x="393532" y="86282"/>
                  </a:cubicBezTo>
                  <a:cubicBezTo>
                    <a:pt x="394368" y="81536"/>
                    <a:pt x="395018" y="76800"/>
                    <a:pt x="395575" y="72072"/>
                  </a:cubicBezTo>
                  <a:lnTo>
                    <a:pt x="6515" y="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28">
              <a:extLst>
                <a:ext uri="{FF2B5EF4-FFF2-40B4-BE49-F238E27FC236}">
                  <a16:creationId xmlns:a16="http://schemas.microsoft.com/office/drawing/2014/main" id="{3619295A-08A8-B215-3E56-5F2EA9056FDC}"/>
                </a:ext>
              </a:extLst>
            </p:cNvPr>
            <p:cNvSpPr/>
            <p:nvPr/>
          </p:nvSpPr>
          <p:spPr>
            <a:xfrm>
              <a:off x="6582851" y="1034043"/>
              <a:ext cx="168180" cy="85635"/>
            </a:xfrm>
            <a:custGeom>
              <a:avLst/>
              <a:gdLst/>
              <a:ahLst/>
              <a:cxnLst/>
              <a:rect l="l" t="t" r="r" b="b"/>
              <a:pathLst>
                <a:path w="233584" h="118938" extrusionOk="0">
                  <a:moveTo>
                    <a:pt x="0" y="55131"/>
                  </a:moveTo>
                  <a:cubicBezTo>
                    <a:pt x="28049" y="85539"/>
                    <a:pt x="65756" y="107467"/>
                    <a:pt x="109594" y="115585"/>
                  </a:cubicBezTo>
                  <a:cubicBezTo>
                    <a:pt x="153432" y="123702"/>
                    <a:pt x="196527" y="116746"/>
                    <a:pt x="233584" y="98403"/>
                  </a:cubicBezTo>
                  <a:cubicBezTo>
                    <a:pt x="221232" y="50599"/>
                    <a:pt x="182316" y="11795"/>
                    <a:pt x="130585" y="2210"/>
                  </a:cubicBezTo>
                  <a:cubicBezTo>
                    <a:pt x="78853" y="-7374"/>
                    <a:pt x="28699" y="14935"/>
                    <a:pt x="0" y="551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28">
              <a:extLst>
                <a:ext uri="{FF2B5EF4-FFF2-40B4-BE49-F238E27FC236}">
                  <a16:creationId xmlns:a16="http://schemas.microsoft.com/office/drawing/2014/main" id="{2E429639-B0B6-E08F-1840-7DDFB183CEBC}"/>
                </a:ext>
              </a:extLst>
            </p:cNvPr>
            <p:cNvSpPr/>
            <p:nvPr/>
          </p:nvSpPr>
          <p:spPr>
            <a:xfrm>
              <a:off x="6571363" y="944836"/>
              <a:ext cx="236590" cy="75766"/>
            </a:xfrm>
            <a:custGeom>
              <a:avLst/>
              <a:gdLst/>
              <a:ahLst/>
              <a:cxnLst/>
              <a:rect l="l" t="t" r="r" b="b"/>
              <a:pathLst>
                <a:path w="328597" h="105231" extrusionOk="0">
                  <a:moveTo>
                    <a:pt x="151296" y="100957"/>
                  </a:moveTo>
                  <a:cubicBezTo>
                    <a:pt x="220675" y="113811"/>
                    <a:pt x="286710" y="96880"/>
                    <a:pt x="328598" y="60871"/>
                  </a:cubicBezTo>
                  <a:lnTo>
                    <a:pt x="0" y="0"/>
                  </a:lnTo>
                  <a:cubicBezTo>
                    <a:pt x="26191" y="48621"/>
                    <a:pt x="81825" y="88093"/>
                    <a:pt x="151296" y="1009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28">
              <a:extLst>
                <a:ext uri="{FF2B5EF4-FFF2-40B4-BE49-F238E27FC236}">
                  <a16:creationId xmlns:a16="http://schemas.microsoft.com/office/drawing/2014/main" id="{41D15759-E7C5-B976-A0C6-3728A835B5A1}"/>
                </a:ext>
              </a:extLst>
            </p:cNvPr>
            <p:cNvSpPr/>
            <p:nvPr/>
          </p:nvSpPr>
          <p:spPr>
            <a:xfrm>
              <a:off x="6559085" y="845554"/>
              <a:ext cx="39527" cy="71490"/>
            </a:xfrm>
            <a:custGeom>
              <a:avLst/>
              <a:gdLst/>
              <a:ahLst/>
              <a:cxnLst/>
              <a:rect l="l" t="t" r="r" b="b"/>
              <a:pathLst>
                <a:path w="54898" h="99291" extrusionOk="0">
                  <a:moveTo>
                    <a:pt x="53296" y="54438"/>
                  </a:moveTo>
                  <a:cubicBezTo>
                    <a:pt x="48282" y="81725"/>
                    <a:pt x="32585" y="101703"/>
                    <a:pt x="18283" y="99056"/>
                  </a:cubicBezTo>
                  <a:cubicBezTo>
                    <a:pt x="3979" y="96409"/>
                    <a:pt x="-3451" y="72140"/>
                    <a:pt x="1565" y="44853"/>
                  </a:cubicBezTo>
                  <a:cubicBezTo>
                    <a:pt x="6673" y="17566"/>
                    <a:pt x="22369" y="-2412"/>
                    <a:pt x="36579" y="235"/>
                  </a:cubicBezTo>
                  <a:cubicBezTo>
                    <a:pt x="50882" y="2882"/>
                    <a:pt x="58405" y="27151"/>
                    <a:pt x="53296" y="544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28">
              <a:extLst>
                <a:ext uri="{FF2B5EF4-FFF2-40B4-BE49-F238E27FC236}">
                  <a16:creationId xmlns:a16="http://schemas.microsoft.com/office/drawing/2014/main" id="{B76F0076-4279-3357-88C2-207A73712FF5}"/>
                </a:ext>
              </a:extLst>
            </p:cNvPr>
            <p:cNvSpPr/>
            <p:nvPr/>
          </p:nvSpPr>
          <p:spPr>
            <a:xfrm>
              <a:off x="6797916" y="889787"/>
              <a:ext cx="39527" cy="71490"/>
            </a:xfrm>
            <a:custGeom>
              <a:avLst/>
              <a:gdLst/>
              <a:ahLst/>
              <a:cxnLst/>
              <a:rect l="l" t="t" r="r" b="b"/>
              <a:pathLst>
                <a:path w="54898" h="99291" extrusionOk="0">
                  <a:moveTo>
                    <a:pt x="53297" y="54438"/>
                  </a:moveTo>
                  <a:cubicBezTo>
                    <a:pt x="48282" y="81725"/>
                    <a:pt x="32586" y="101703"/>
                    <a:pt x="18283" y="99056"/>
                  </a:cubicBezTo>
                  <a:cubicBezTo>
                    <a:pt x="3979" y="96409"/>
                    <a:pt x="-3451" y="72140"/>
                    <a:pt x="1565" y="44853"/>
                  </a:cubicBezTo>
                  <a:cubicBezTo>
                    <a:pt x="6673" y="17566"/>
                    <a:pt x="22276" y="-2412"/>
                    <a:pt x="36580" y="235"/>
                  </a:cubicBezTo>
                  <a:cubicBezTo>
                    <a:pt x="50882" y="2882"/>
                    <a:pt x="58406" y="27151"/>
                    <a:pt x="53297" y="544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6" name="Google Shape;1016;p28">
            <a:extLst>
              <a:ext uri="{FF2B5EF4-FFF2-40B4-BE49-F238E27FC236}">
                <a16:creationId xmlns:a16="http://schemas.microsoft.com/office/drawing/2014/main" id="{B1C44F6B-8C7A-F5DE-0DC5-BFD97A4B6D4A}"/>
              </a:ext>
            </a:extLst>
          </p:cNvPr>
          <p:cNvGrpSpPr/>
          <p:nvPr/>
        </p:nvGrpSpPr>
        <p:grpSpPr>
          <a:xfrm>
            <a:off x="7741168" y="2921600"/>
            <a:ext cx="1365664" cy="941736"/>
            <a:chOff x="7526182" y="4022533"/>
            <a:chExt cx="1365664" cy="941736"/>
          </a:xfrm>
        </p:grpSpPr>
        <p:grpSp>
          <p:nvGrpSpPr>
            <p:cNvPr id="1017" name="Google Shape;1017;p28">
              <a:extLst>
                <a:ext uri="{FF2B5EF4-FFF2-40B4-BE49-F238E27FC236}">
                  <a16:creationId xmlns:a16="http://schemas.microsoft.com/office/drawing/2014/main" id="{2B2616FC-4201-12A8-B390-65E6091EEF58}"/>
                </a:ext>
              </a:extLst>
            </p:cNvPr>
            <p:cNvGrpSpPr/>
            <p:nvPr/>
          </p:nvGrpSpPr>
          <p:grpSpPr>
            <a:xfrm>
              <a:off x="8131737" y="4204159"/>
              <a:ext cx="760109" cy="760109"/>
              <a:chOff x="7235107" y="875577"/>
              <a:chExt cx="376758" cy="376758"/>
            </a:xfrm>
          </p:grpSpPr>
          <p:sp>
            <p:nvSpPr>
              <p:cNvPr id="1018" name="Google Shape;1018;p28">
                <a:extLst>
                  <a:ext uri="{FF2B5EF4-FFF2-40B4-BE49-F238E27FC236}">
                    <a16:creationId xmlns:a16="http://schemas.microsoft.com/office/drawing/2014/main" id="{F4C947EB-646B-6511-7E5D-8FF0551CF629}"/>
                  </a:ext>
                </a:extLst>
              </p:cNvPr>
              <p:cNvSpPr/>
              <p:nvPr/>
            </p:nvSpPr>
            <p:spPr>
              <a:xfrm>
                <a:off x="7235107" y="875577"/>
                <a:ext cx="376758" cy="376758"/>
              </a:xfrm>
              <a:custGeom>
                <a:avLst/>
                <a:gdLst/>
                <a:ahLst/>
                <a:cxnLst/>
                <a:rect l="l" t="t" r="r" b="b"/>
                <a:pathLst>
                  <a:path w="521464" h="521464" extrusionOk="0">
                    <a:moveTo>
                      <a:pt x="521464" y="260732"/>
                    </a:moveTo>
                    <a:cubicBezTo>
                      <a:pt x="521464" y="404731"/>
                      <a:pt x="404730" y="521465"/>
                      <a:pt x="260732" y="521465"/>
                    </a:cubicBezTo>
                    <a:cubicBezTo>
                      <a:pt x="116733" y="521465"/>
                      <a:pt x="-1" y="404731"/>
                      <a:pt x="-1" y="260732"/>
                    </a:cubicBezTo>
                    <a:cubicBezTo>
                      <a:pt x="-1" y="116734"/>
                      <a:pt x="116733" y="0"/>
                      <a:pt x="260732" y="0"/>
                    </a:cubicBezTo>
                    <a:cubicBezTo>
                      <a:pt x="404730" y="0"/>
                      <a:pt x="521464" y="116734"/>
                      <a:pt x="521464" y="2607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9" name="Google Shape;1019;p28">
                <a:extLst>
                  <a:ext uri="{FF2B5EF4-FFF2-40B4-BE49-F238E27FC236}">
                    <a16:creationId xmlns:a16="http://schemas.microsoft.com/office/drawing/2014/main" id="{DB6E4649-B72A-FD2B-9FAF-3C80CCB0BEE3}"/>
                  </a:ext>
                </a:extLst>
              </p:cNvPr>
              <p:cNvSpPr/>
              <p:nvPr/>
            </p:nvSpPr>
            <p:spPr>
              <a:xfrm>
                <a:off x="7471455" y="1001410"/>
                <a:ext cx="85875" cy="62839"/>
              </a:xfrm>
              <a:custGeom>
                <a:avLst/>
                <a:gdLst/>
                <a:ahLst/>
                <a:cxnLst/>
                <a:rect l="l" t="t" r="r" b="b"/>
                <a:pathLst>
                  <a:path w="119271" h="87276" extrusionOk="0">
                    <a:moveTo>
                      <a:pt x="69379" y="34207"/>
                    </a:moveTo>
                    <a:cubicBezTo>
                      <a:pt x="44859" y="24753"/>
                      <a:pt x="17647" y="31830"/>
                      <a:pt x="0" y="43003"/>
                    </a:cubicBezTo>
                    <a:cubicBezTo>
                      <a:pt x="14025" y="9307"/>
                      <a:pt x="49875" y="-8237"/>
                      <a:pt x="81174" y="3790"/>
                    </a:cubicBezTo>
                    <a:cubicBezTo>
                      <a:pt x="112381" y="15809"/>
                      <a:pt x="127241" y="52885"/>
                      <a:pt x="114981" y="87277"/>
                    </a:cubicBezTo>
                    <a:cubicBezTo>
                      <a:pt x="109502" y="67206"/>
                      <a:pt x="93991" y="43662"/>
                      <a:pt x="69379" y="342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0" name="Google Shape;1020;p28">
                <a:extLst>
                  <a:ext uri="{FF2B5EF4-FFF2-40B4-BE49-F238E27FC236}">
                    <a16:creationId xmlns:a16="http://schemas.microsoft.com/office/drawing/2014/main" id="{5B6F0C7D-C78D-DEB6-0CD5-4743A390FD92}"/>
                  </a:ext>
                </a:extLst>
              </p:cNvPr>
              <p:cNvSpPr/>
              <p:nvPr/>
            </p:nvSpPr>
            <p:spPr>
              <a:xfrm>
                <a:off x="7301148" y="967122"/>
                <a:ext cx="88672" cy="48729"/>
              </a:xfrm>
              <a:custGeom>
                <a:avLst/>
                <a:gdLst/>
                <a:ahLst/>
                <a:cxnLst/>
                <a:rect l="l" t="t" r="r" b="b"/>
                <a:pathLst>
                  <a:path w="123155" h="67679" extrusionOk="0">
                    <a:moveTo>
                      <a:pt x="62599" y="32610"/>
                    </a:moveTo>
                    <a:cubicBezTo>
                      <a:pt x="88883" y="33436"/>
                      <a:pt x="111359" y="50563"/>
                      <a:pt x="123155" y="67680"/>
                    </a:cubicBezTo>
                    <a:cubicBezTo>
                      <a:pt x="123340" y="31189"/>
                      <a:pt x="97149" y="1078"/>
                      <a:pt x="63714" y="29"/>
                    </a:cubicBezTo>
                    <a:cubicBezTo>
                      <a:pt x="30278" y="-1030"/>
                      <a:pt x="2136" y="27362"/>
                      <a:pt x="0" y="63788"/>
                    </a:cubicBezTo>
                    <a:cubicBezTo>
                      <a:pt x="12910" y="47451"/>
                      <a:pt x="36408" y="31774"/>
                      <a:pt x="62599" y="326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1" name="Google Shape;1021;p28">
                <a:extLst>
                  <a:ext uri="{FF2B5EF4-FFF2-40B4-BE49-F238E27FC236}">
                    <a16:creationId xmlns:a16="http://schemas.microsoft.com/office/drawing/2014/main" id="{4F7A899A-CDAF-CBE3-D26F-A4CA76F1A08B}"/>
                  </a:ext>
                </a:extLst>
              </p:cNvPr>
              <p:cNvSpPr/>
              <p:nvPr/>
            </p:nvSpPr>
            <p:spPr>
              <a:xfrm>
                <a:off x="7344189" y="1036300"/>
                <a:ext cx="162734" cy="103643"/>
              </a:xfrm>
              <a:custGeom>
                <a:avLst/>
                <a:gdLst/>
                <a:ahLst/>
                <a:cxnLst/>
                <a:rect l="l" t="t" r="r" b="b"/>
                <a:pathLst>
                  <a:path w="226019" h="143949" extrusionOk="0">
                    <a:moveTo>
                      <a:pt x="4230" y="9"/>
                    </a:moveTo>
                    <a:cubicBezTo>
                      <a:pt x="3488" y="2628"/>
                      <a:pt x="2837" y="5276"/>
                      <a:pt x="2280" y="7987"/>
                    </a:cubicBezTo>
                    <a:cubicBezTo>
                      <a:pt x="-10165" y="69398"/>
                      <a:pt x="29586" y="129256"/>
                      <a:pt x="90977" y="141674"/>
                    </a:cubicBezTo>
                    <a:cubicBezTo>
                      <a:pt x="152462" y="154101"/>
                      <a:pt x="212274" y="114387"/>
                      <a:pt x="224720" y="52967"/>
                    </a:cubicBezTo>
                    <a:cubicBezTo>
                      <a:pt x="225276" y="50265"/>
                      <a:pt x="225648" y="47562"/>
                      <a:pt x="226019" y="44859"/>
                    </a:cubicBezTo>
                    <a:lnTo>
                      <a:pt x="423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2" name="Google Shape;1022;p28">
                <a:extLst>
                  <a:ext uri="{FF2B5EF4-FFF2-40B4-BE49-F238E27FC236}">
                    <a16:creationId xmlns:a16="http://schemas.microsoft.com/office/drawing/2014/main" id="{E61B3CEE-E17F-F795-88B3-DC2F4E74E5CE}"/>
                  </a:ext>
                </a:extLst>
              </p:cNvPr>
              <p:cNvSpPr/>
              <p:nvPr/>
            </p:nvSpPr>
            <p:spPr>
              <a:xfrm>
                <a:off x="7364996" y="1090637"/>
                <a:ext cx="95826" cy="49239"/>
              </a:xfrm>
              <a:custGeom>
                <a:avLst/>
                <a:gdLst/>
                <a:ahLst/>
                <a:cxnLst/>
                <a:rect l="l" t="t" r="r" b="b"/>
                <a:pathLst>
                  <a:path w="133091" h="68387" extrusionOk="0">
                    <a:moveTo>
                      <a:pt x="0" y="30522"/>
                    </a:moveTo>
                    <a:cubicBezTo>
                      <a:pt x="15696" y="48168"/>
                      <a:pt x="37151" y="61060"/>
                      <a:pt x="62041" y="66112"/>
                    </a:cubicBezTo>
                    <a:cubicBezTo>
                      <a:pt x="87025" y="71164"/>
                      <a:pt x="111730" y="67598"/>
                      <a:pt x="133092" y="57456"/>
                    </a:cubicBezTo>
                    <a:cubicBezTo>
                      <a:pt x="126497" y="30011"/>
                      <a:pt x="104671" y="7461"/>
                      <a:pt x="75137" y="1498"/>
                    </a:cubicBezTo>
                    <a:cubicBezTo>
                      <a:pt x="45695" y="-4465"/>
                      <a:pt x="16810" y="7813"/>
                      <a:pt x="0" y="3052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3" name="Google Shape;1023;p28">
                <a:extLst>
                  <a:ext uri="{FF2B5EF4-FFF2-40B4-BE49-F238E27FC236}">
                    <a16:creationId xmlns:a16="http://schemas.microsoft.com/office/drawing/2014/main" id="{CA5A13A4-B1F9-085A-1C50-C8C94A17D3B0}"/>
                  </a:ext>
                </a:extLst>
              </p:cNvPr>
              <p:cNvSpPr/>
              <p:nvPr/>
            </p:nvSpPr>
            <p:spPr>
              <a:xfrm>
                <a:off x="7359654" y="1038811"/>
                <a:ext cx="134811" cy="44663"/>
              </a:xfrm>
              <a:custGeom>
                <a:avLst/>
                <a:gdLst/>
                <a:ahLst/>
                <a:cxnLst/>
                <a:rect l="l" t="t" r="r" b="b"/>
                <a:pathLst>
                  <a:path w="187238" h="62032" extrusionOk="0">
                    <a:moveTo>
                      <a:pt x="85539" y="59135"/>
                    </a:moveTo>
                    <a:cubicBezTo>
                      <a:pt x="125011" y="67140"/>
                      <a:pt x="162998" y="58076"/>
                      <a:pt x="187239" y="37884"/>
                    </a:cubicBezTo>
                    <a:lnTo>
                      <a:pt x="0" y="0"/>
                    </a:lnTo>
                    <a:cubicBezTo>
                      <a:pt x="14488" y="28040"/>
                      <a:pt x="45974" y="51129"/>
                      <a:pt x="85539" y="5913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4" name="Google Shape;1024;p28">
              <a:extLst>
                <a:ext uri="{FF2B5EF4-FFF2-40B4-BE49-F238E27FC236}">
                  <a16:creationId xmlns:a16="http://schemas.microsoft.com/office/drawing/2014/main" id="{3C220CCE-3E44-CD6F-6AC1-D2712017D6B1}"/>
                </a:ext>
              </a:extLst>
            </p:cNvPr>
            <p:cNvGrpSpPr/>
            <p:nvPr/>
          </p:nvGrpSpPr>
          <p:grpSpPr>
            <a:xfrm>
              <a:off x="7526182" y="4022533"/>
              <a:ext cx="431672" cy="431681"/>
              <a:chOff x="7526182" y="4022533"/>
              <a:chExt cx="431672" cy="431681"/>
            </a:xfrm>
          </p:grpSpPr>
          <p:sp>
            <p:nvSpPr>
              <p:cNvPr id="1025" name="Google Shape;1025;p28">
                <a:extLst>
                  <a:ext uri="{FF2B5EF4-FFF2-40B4-BE49-F238E27FC236}">
                    <a16:creationId xmlns:a16="http://schemas.microsoft.com/office/drawing/2014/main" id="{72212F45-94E2-AD2F-9DB8-7E879A8976BC}"/>
                  </a:ext>
                </a:extLst>
              </p:cNvPr>
              <p:cNvSpPr/>
              <p:nvPr/>
            </p:nvSpPr>
            <p:spPr>
              <a:xfrm>
                <a:off x="7526182" y="4022533"/>
                <a:ext cx="431672" cy="431681"/>
              </a:xfrm>
              <a:custGeom>
                <a:avLst/>
                <a:gdLst/>
                <a:ahLst/>
                <a:cxnLst/>
                <a:rect l="l" t="t" r="r" b="b"/>
                <a:pathLst>
                  <a:path w="361716" h="361724" extrusionOk="0">
                    <a:moveTo>
                      <a:pt x="350822" y="119288"/>
                    </a:moveTo>
                    <a:cubicBezTo>
                      <a:pt x="316830" y="25399"/>
                      <a:pt x="213179" y="-23148"/>
                      <a:pt x="119281" y="10854"/>
                    </a:cubicBezTo>
                    <a:cubicBezTo>
                      <a:pt x="25383" y="44866"/>
                      <a:pt x="-23192" y="148544"/>
                      <a:pt x="10894" y="242442"/>
                    </a:cubicBezTo>
                    <a:cubicBezTo>
                      <a:pt x="44887" y="336331"/>
                      <a:pt x="148537" y="384877"/>
                      <a:pt x="242435" y="350866"/>
                    </a:cubicBezTo>
                    <a:cubicBezTo>
                      <a:pt x="336334" y="316854"/>
                      <a:pt x="384908" y="213176"/>
                      <a:pt x="350822" y="11928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26" name="Google Shape;1026;p28">
                <a:extLst>
                  <a:ext uri="{FF2B5EF4-FFF2-40B4-BE49-F238E27FC236}">
                    <a16:creationId xmlns:a16="http://schemas.microsoft.com/office/drawing/2014/main" id="{C8C874A9-7685-9CBE-F230-5F22A8BF78F0}"/>
                  </a:ext>
                </a:extLst>
              </p:cNvPr>
              <p:cNvGrpSpPr/>
              <p:nvPr/>
            </p:nvGrpSpPr>
            <p:grpSpPr>
              <a:xfrm>
                <a:off x="7589451" y="4123947"/>
                <a:ext cx="302212" cy="225341"/>
                <a:chOff x="7589451" y="4123947"/>
                <a:chExt cx="302212" cy="225341"/>
              </a:xfrm>
            </p:grpSpPr>
            <p:sp>
              <p:nvSpPr>
                <p:cNvPr id="1027" name="Google Shape;1027;p28">
                  <a:extLst>
                    <a:ext uri="{FF2B5EF4-FFF2-40B4-BE49-F238E27FC236}">
                      <a16:creationId xmlns:a16="http://schemas.microsoft.com/office/drawing/2014/main" id="{F820B696-084E-F16C-BA15-49C6BF5EBA96}"/>
                    </a:ext>
                  </a:extLst>
                </p:cNvPr>
                <p:cNvSpPr/>
                <p:nvPr/>
              </p:nvSpPr>
              <p:spPr>
                <a:xfrm>
                  <a:off x="7589451" y="4189335"/>
                  <a:ext cx="101169" cy="62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774" h="52695" extrusionOk="0">
                      <a:moveTo>
                        <a:pt x="38800" y="22845"/>
                      </a:moveTo>
                      <a:cubicBezTo>
                        <a:pt x="56725" y="19771"/>
                        <a:pt x="74372" y="28315"/>
                        <a:pt x="84774" y="38309"/>
                      </a:cubicBezTo>
                      <a:cubicBezTo>
                        <a:pt x="79852" y="13483"/>
                        <a:pt x="57840" y="-3346"/>
                        <a:pt x="34992" y="564"/>
                      </a:cubicBezTo>
                      <a:cubicBezTo>
                        <a:pt x="12052" y="4474"/>
                        <a:pt x="-3088" y="27647"/>
                        <a:pt x="535" y="52696"/>
                      </a:cubicBezTo>
                      <a:cubicBezTo>
                        <a:pt x="7036" y="39814"/>
                        <a:pt x="20782" y="25919"/>
                        <a:pt x="38800" y="2284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8" name="Google Shape;1028;p28">
                  <a:extLst>
                    <a:ext uri="{FF2B5EF4-FFF2-40B4-BE49-F238E27FC236}">
                      <a16:creationId xmlns:a16="http://schemas.microsoft.com/office/drawing/2014/main" id="{C6738E0B-4E10-B3A0-E1EF-E4DA3351E8C6}"/>
                    </a:ext>
                  </a:extLst>
                </p:cNvPr>
                <p:cNvSpPr/>
                <p:nvPr/>
              </p:nvSpPr>
              <p:spPr>
                <a:xfrm>
                  <a:off x="7771727" y="4123947"/>
                  <a:ext cx="95562" cy="78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75" h="66197" extrusionOk="0">
                      <a:moveTo>
                        <a:pt x="31687" y="24886"/>
                      </a:moveTo>
                      <a:cubicBezTo>
                        <a:pt x="15898" y="34035"/>
                        <a:pt x="7818" y="51857"/>
                        <a:pt x="6239" y="66198"/>
                      </a:cubicBezTo>
                      <a:cubicBezTo>
                        <a:pt x="-5928" y="43982"/>
                        <a:pt x="202" y="16973"/>
                        <a:pt x="20264" y="5326"/>
                      </a:cubicBezTo>
                      <a:cubicBezTo>
                        <a:pt x="40324" y="-6320"/>
                        <a:pt x="66887" y="1779"/>
                        <a:pt x="80075" y="23326"/>
                      </a:cubicBezTo>
                      <a:cubicBezTo>
                        <a:pt x="66887" y="17595"/>
                        <a:pt x="47383" y="15729"/>
                        <a:pt x="31687" y="2488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9" name="Google Shape;1029;p28">
                  <a:extLst>
                    <a:ext uri="{FF2B5EF4-FFF2-40B4-BE49-F238E27FC236}">
                      <a16:creationId xmlns:a16="http://schemas.microsoft.com/office/drawing/2014/main" id="{4ABE2158-49DB-B9F5-9BBE-E25ADDC3AFC4}"/>
                    </a:ext>
                  </a:extLst>
                </p:cNvPr>
                <p:cNvSpPr/>
                <p:nvPr/>
              </p:nvSpPr>
              <p:spPr>
                <a:xfrm>
                  <a:off x="7784098" y="4177104"/>
                  <a:ext cx="107565" cy="107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33" h="90146" extrusionOk="0">
                      <a:moveTo>
                        <a:pt x="87437" y="29725"/>
                      </a:moveTo>
                      <a:cubicBezTo>
                        <a:pt x="78985" y="6330"/>
                        <a:pt x="53165" y="-5772"/>
                        <a:pt x="29760" y="2708"/>
                      </a:cubicBezTo>
                      <a:cubicBezTo>
                        <a:pt x="6355" y="11178"/>
                        <a:pt x="-5811" y="37016"/>
                        <a:pt x="2734" y="60421"/>
                      </a:cubicBezTo>
                      <a:cubicBezTo>
                        <a:pt x="11185" y="83817"/>
                        <a:pt x="37005" y="95918"/>
                        <a:pt x="60410" y="87439"/>
                      </a:cubicBezTo>
                      <a:cubicBezTo>
                        <a:pt x="83815" y="78968"/>
                        <a:pt x="95889" y="53130"/>
                        <a:pt x="87437" y="2972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0" name="Google Shape;1030;p28">
                  <a:extLst>
                    <a:ext uri="{FF2B5EF4-FFF2-40B4-BE49-F238E27FC236}">
                      <a16:creationId xmlns:a16="http://schemas.microsoft.com/office/drawing/2014/main" id="{962F1041-81A4-A68A-5A05-BD0983867123}"/>
                    </a:ext>
                  </a:extLst>
                </p:cNvPr>
                <p:cNvSpPr/>
                <p:nvPr/>
              </p:nvSpPr>
              <p:spPr>
                <a:xfrm>
                  <a:off x="7655806" y="4221275"/>
                  <a:ext cx="187521" cy="113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132" h="95434" extrusionOk="0">
                      <a:moveTo>
                        <a:pt x="99595" y="90019"/>
                      </a:moveTo>
                      <a:cubicBezTo>
                        <a:pt x="63467" y="103124"/>
                        <a:pt x="24737" y="91979"/>
                        <a:pt x="1146" y="61617"/>
                      </a:cubicBezTo>
                      <a:cubicBezTo>
                        <a:pt x="-711" y="59295"/>
                        <a:pt x="-247" y="55961"/>
                        <a:pt x="2075" y="54150"/>
                      </a:cubicBezTo>
                      <a:cubicBezTo>
                        <a:pt x="4397" y="52348"/>
                        <a:pt x="7741" y="52766"/>
                        <a:pt x="9505" y="55079"/>
                      </a:cubicBezTo>
                      <a:cubicBezTo>
                        <a:pt x="30310" y="81735"/>
                        <a:pt x="64210" y="91515"/>
                        <a:pt x="95974" y="80016"/>
                      </a:cubicBezTo>
                      <a:cubicBezTo>
                        <a:pt x="127738" y="68509"/>
                        <a:pt x="147520" y="39262"/>
                        <a:pt x="146405" y="5501"/>
                      </a:cubicBezTo>
                      <a:cubicBezTo>
                        <a:pt x="146313" y="2567"/>
                        <a:pt x="148635" y="105"/>
                        <a:pt x="151514" y="3"/>
                      </a:cubicBezTo>
                      <a:cubicBezTo>
                        <a:pt x="154486" y="-99"/>
                        <a:pt x="156900" y="2204"/>
                        <a:pt x="157086" y="5139"/>
                      </a:cubicBezTo>
                      <a:cubicBezTo>
                        <a:pt x="158293" y="43590"/>
                        <a:pt x="135817" y="76905"/>
                        <a:pt x="99595" y="9001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1" name="Google Shape;1031;p28">
                  <a:extLst>
                    <a:ext uri="{FF2B5EF4-FFF2-40B4-BE49-F238E27FC236}">
                      <a16:creationId xmlns:a16="http://schemas.microsoft.com/office/drawing/2014/main" id="{90990F0C-ADBA-144E-6379-72957EE623A4}"/>
                    </a:ext>
                  </a:extLst>
                </p:cNvPr>
                <p:cNvSpPr/>
                <p:nvPr/>
              </p:nvSpPr>
              <p:spPr>
                <a:xfrm>
                  <a:off x="7605694" y="4241708"/>
                  <a:ext cx="107618" cy="107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8" h="90146" extrusionOk="0">
                      <a:moveTo>
                        <a:pt x="87492" y="29725"/>
                      </a:moveTo>
                      <a:cubicBezTo>
                        <a:pt x="78948" y="6330"/>
                        <a:pt x="53128" y="-5772"/>
                        <a:pt x="29723" y="2708"/>
                      </a:cubicBezTo>
                      <a:cubicBezTo>
                        <a:pt x="6319" y="11178"/>
                        <a:pt x="-5755" y="37016"/>
                        <a:pt x="2696" y="60421"/>
                      </a:cubicBezTo>
                      <a:cubicBezTo>
                        <a:pt x="11241" y="83817"/>
                        <a:pt x="37061" y="95919"/>
                        <a:pt x="60466" y="87439"/>
                      </a:cubicBezTo>
                      <a:cubicBezTo>
                        <a:pt x="83777" y="78959"/>
                        <a:pt x="95945" y="53130"/>
                        <a:pt x="87492" y="2972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E79C277B-3749-CB50-B4AD-A5C5F4EE3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536" y="1274513"/>
            <a:ext cx="3403084" cy="252642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2EBDE92-D897-E438-A1A0-FE9168BD9605}"/>
              </a:ext>
            </a:extLst>
          </p:cNvPr>
          <p:cNvSpPr txBox="1"/>
          <p:nvPr/>
        </p:nvSpPr>
        <p:spPr>
          <a:xfrm>
            <a:off x="594732" y="3863335"/>
            <a:ext cx="28324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Solo con materiales reciclables </a:t>
            </a:r>
          </a:p>
          <a:p>
            <a:pPr algn="ctr"/>
            <a:r>
              <a:rPr lang="es-CL" b="1" dirty="0"/>
              <a:t>Costo: “0”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41520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4">
          <a:extLst>
            <a:ext uri="{FF2B5EF4-FFF2-40B4-BE49-F238E27FC236}">
              <a16:creationId xmlns:a16="http://schemas.microsoft.com/office/drawing/2014/main" id="{8DEE74BA-8F39-9CB9-7336-CDA53850A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28">
            <a:extLst>
              <a:ext uri="{FF2B5EF4-FFF2-40B4-BE49-F238E27FC236}">
                <a16:creationId xmlns:a16="http://schemas.microsoft.com/office/drawing/2014/main" id="{FEE1305C-2416-8EEC-41D0-F5942A83C2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633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5.-</a:t>
            </a:r>
            <a:r>
              <a:rPr lang="es-CL" dirty="0"/>
              <a:t>Excursiones a la naturaleza: </a:t>
            </a:r>
            <a:endParaRPr dirty="0"/>
          </a:p>
        </p:txBody>
      </p:sp>
      <p:sp>
        <p:nvSpPr>
          <p:cNvPr id="997" name="Google Shape;997;p28">
            <a:extLst>
              <a:ext uri="{FF2B5EF4-FFF2-40B4-BE49-F238E27FC236}">
                <a16:creationId xmlns:a16="http://schemas.microsoft.com/office/drawing/2014/main" id="{AB2E9D0F-F2FD-98A5-1B46-BEDA5EE3A236}"/>
              </a:ext>
            </a:extLst>
          </p:cNvPr>
          <p:cNvSpPr txBox="1"/>
          <p:nvPr/>
        </p:nvSpPr>
        <p:spPr>
          <a:xfrm>
            <a:off x="609213" y="1073643"/>
            <a:ext cx="4482936" cy="35218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Aprovechar el tiempo al aire libre explorando senderos, realizando caminatas por la naturaleza o visitando reservas naturales es una forma perfecta de conectar con el medio ambiente. Pueden llevar una lupa para observar insectos y plantas o tomar fotos de los paisajes y animales que encuentren, promoviendo el aprendizaje mientras se divierten.</a:t>
            </a:r>
          </a:p>
        </p:txBody>
      </p:sp>
      <p:grpSp>
        <p:nvGrpSpPr>
          <p:cNvPr id="1002" name="Google Shape;1002;p28">
            <a:extLst>
              <a:ext uri="{FF2B5EF4-FFF2-40B4-BE49-F238E27FC236}">
                <a16:creationId xmlns:a16="http://schemas.microsoft.com/office/drawing/2014/main" id="{2B8B5A4C-823D-0777-854E-C70C6434E2A5}"/>
              </a:ext>
            </a:extLst>
          </p:cNvPr>
          <p:cNvGrpSpPr/>
          <p:nvPr/>
        </p:nvGrpSpPr>
        <p:grpSpPr>
          <a:xfrm>
            <a:off x="720008" y="1536217"/>
            <a:ext cx="344608" cy="346322"/>
            <a:chOff x="4979184" y="993907"/>
            <a:chExt cx="235759" cy="236931"/>
          </a:xfrm>
        </p:grpSpPr>
        <p:sp>
          <p:nvSpPr>
            <p:cNvPr id="1003" name="Google Shape;1003;p28">
              <a:extLst>
                <a:ext uri="{FF2B5EF4-FFF2-40B4-BE49-F238E27FC236}">
                  <a16:creationId xmlns:a16="http://schemas.microsoft.com/office/drawing/2014/main" id="{66A8E804-DE10-AF89-4114-9CB3EA44A4E0}"/>
                </a:ext>
              </a:extLst>
            </p:cNvPr>
            <p:cNvSpPr/>
            <p:nvPr/>
          </p:nvSpPr>
          <p:spPr>
            <a:xfrm>
              <a:off x="4979184" y="1051898"/>
              <a:ext cx="177134" cy="178940"/>
            </a:xfrm>
            <a:custGeom>
              <a:avLst/>
              <a:gdLst/>
              <a:ahLst/>
              <a:cxnLst/>
              <a:rect l="l" t="t" r="r" b="b"/>
              <a:pathLst>
                <a:path w="246020" h="248528" extrusionOk="0">
                  <a:moveTo>
                    <a:pt x="77691" y="118882"/>
                  </a:moveTo>
                  <a:lnTo>
                    <a:pt x="31225" y="30213"/>
                  </a:lnTo>
                  <a:lnTo>
                    <a:pt x="116486" y="79177"/>
                  </a:lnTo>
                  <a:lnTo>
                    <a:pt x="149940" y="0"/>
                  </a:lnTo>
                  <a:lnTo>
                    <a:pt x="150906" y="91168"/>
                  </a:lnTo>
                  <a:lnTo>
                    <a:pt x="246020" y="93044"/>
                  </a:lnTo>
                  <a:lnTo>
                    <a:pt x="156924" y="130204"/>
                  </a:lnTo>
                  <a:lnTo>
                    <a:pt x="215566" y="209000"/>
                  </a:lnTo>
                  <a:lnTo>
                    <a:pt x="126693" y="165264"/>
                  </a:lnTo>
                  <a:lnTo>
                    <a:pt x="104263" y="248528"/>
                  </a:lnTo>
                  <a:lnTo>
                    <a:pt x="91131" y="158772"/>
                  </a:lnTo>
                  <a:lnTo>
                    <a:pt x="0" y="158540"/>
                  </a:lnTo>
                  <a:lnTo>
                    <a:pt x="77691" y="11888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28">
              <a:extLst>
                <a:ext uri="{FF2B5EF4-FFF2-40B4-BE49-F238E27FC236}">
                  <a16:creationId xmlns:a16="http://schemas.microsoft.com/office/drawing/2014/main" id="{EBCE5710-3BE4-7E59-07BD-B3F0E8159C10}"/>
                </a:ext>
              </a:extLst>
            </p:cNvPr>
            <p:cNvSpPr/>
            <p:nvPr/>
          </p:nvSpPr>
          <p:spPr>
            <a:xfrm>
              <a:off x="5167037" y="1168095"/>
              <a:ext cx="47906" cy="48902"/>
            </a:xfrm>
            <a:custGeom>
              <a:avLst/>
              <a:gdLst/>
              <a:ahLst/>
              <a:cxnLst/>
              <a:rect l="l" t="t" r="r" b="b"/>
              <a:pathLst>
                <a:path w="66536" h="67920" extrusionOk="0">
                  <a:moveTo>
                    <a:pt x="28253" y="22708"/>
                  </a:moveTo>
                  <a:lnTo>
                    <a:pt x="43940" y="0"/>
                  </a:lnTo>
                  <a:lnTo>
                    <a:pt x="42918" y="27092"/>
                  </a:lnTo>
                  <a:lnTo>
                    <a:pt x="66536" y="25104"/>
                  </a:lnTo>
                  <a:lnTo>
                    <a:pt x="44395" y="37030"/>
                  </a:lnTo>
                  <a:lnTo>
                    <a:pt x="56134" y="60490"/>
                  </a:lnTo>
                  <a:lnTo>
                    <a:pt x="35646" y="43503"/>
                  </a:lnTo>
                  <a:lnTo>
                    <a:pt x="23925" y="67920"/>
                  </a:lnTo>
                  <a:lnTo>
                    <a:pt x="23210" y="40615"/>
                  </a:lnTo>
                  <a:lnTo>
                    <a:pt x="0" y="45816"/>
                  </a:lnTo>
                  <a:lnTo>
                    <a:pt x="20238" y="31104"/>
                  </a:lnTo>
                  <a:lnTo>
                    <a:pt x="8610" y="8823"/>
                  </a:lnTo>
                  <a:lnTo>
                    <a:pt x="28253" y="2270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28">
              <a:extLst>
                <a:ext uri="{FF2B5EF4-FFF2-40B4-BE49-F238E27FC236}">
                  <a16:creationId xmlns:a16="http://schemas.microsoft.com/office/drawing/2014/main" id="{1D747A35-7403-91EA-2527-85FE61F3864C}"/>
                </a:ext>
              </a:extLst>
            </p:cNvPr>
            <p:cNvSpPr/>
            <p:nvPr/>
          </p:nvSpPr>
          <p:spPr>
            <a:xfrm>
              <a:off x="5003909" y="993907"/>
              <a:ext cx="31476" cy="32138"/>
            </a:xfrm>
            <a:custGeom>
              <a:avLst/>
              <a:gdLst/>
              <a:ahLst/>
              <a:cxnLst/>
              <a:rect l="l" t="t" r="r" b="b"/>
              <a:pathLst>
                <a:path w="43716" h="44636" extrusionOk="0">
                  <a:moveTo>
                    <a:pt x="18566" y="14925"/>
                  </a:moveTo>
                  <a:lnTo>
                    <a:pt x="28875" y="0"/>
                  </a:lnTo>
                  <a:lnTo>
                    <a:pt x="28197" y="17804"/>
                  </a:lnTo>
                  <a:lnTo>
                    <a:pt x="43717" y="16504"/>
                  </a:lnTo>
                  <a:lnTo>
                    <a:pt x="29172" y="24334"/>
                  </a:lnTo>
                  <a:lnTo>
                    <a:pt x="36881" y="39751"/>
                  </a:lnTo>
                  <a:lnTo>
                    <a:pt x="23423" y="28587"/>
                  </a:lnTo>
                  <a:lnTo>
                    <a:pt x="15715" y="44636"/>
                  </a:lnTo>
                  <a:lnTo>
                    <a:pt x="15250" y="26693"/>
                  </a:lnTo>
                  <a:lnTo>
                    <a:pt x="0" y="30111"/>
                  </a:lnTo>
                  <a:lnTo>
                    <a:pt x="13300" y="20442"/>
                  </a:lnTo>
                  <a:lnTo>
                    <a:pt x="5656" y="5805"/>
                  </a:lnTo>
                  <a:lnTo>
                    <a:pt x="18566" y="1492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6" name="Google Shape;1006;p28">
            <a:extLst>
              <a:ext uri="{FF2B5EF4-FFF2-40B4-BE49-F238E27FC236}">
                <a16:creationId xmlns:a16="http://schemas.microsoft.com/office/drawing/2014/main" id="{0D22A159-5317-7BE9-5EAF-2055C254560B}"/>
              </a:ext>
            </a:extLst>
          </p:cNvPr>
          <p:cNvGrpSpPr/>
          <p:nvPr/>
        </p:nvGrpSpPr>
        <p:grpSpPr>
          <a:xfrm>
            <a:off x="7983985" y="957300"/>
            <a:ext cx="760103" cy="760076"/>
            <a:chOff x="6416034" y="715105"/>
            <a:chExt cx="540845" cy="540825"/>
          </a:xfrm>
        </p:grpSpPr>
        <p:sp>
          <p:nvSpPr>
            <p:cNvPr id="1007" name="Google Shape;1007;p28">
              <a:extLst>
                <a:ext uri="{FF2B5EF4-FFF2-40B4-BE49-F238E27FC236}">
                  <a16:creationId xmlns:a16="http://schemas.microsoft.com/office/drawing/2014/main" id="{8C705608-2B64-1DCC-0599-5DCB4C12E0C5}"/>
                </a:ext>
              </a:extLst>
            </p:cNvPr>
            <p:cNvSpPr/>
            <p:nvPr/>
          </p:nvSpPr>
          <p:spPr>
            <a:xfrm>
              <a:off x="6416034" y="715105"/>
              <a:ext cx="540845" cy="540825"/>
            </a:xfrm>
            <a:custGeom>
              <a:avLst/>
              <a:gdLst/>
              <a:ahLst/>
              <a:cxnLst/>
              <a:rect l="l" t="t" r="r" b="b"/>
              <a:pathLst>
                <a:path w="751173" h="751146" extrusionOk="0">
                  <a:moveTo>
                    <a:pt x="744846" y="443963"/>
                  </a:moveTo>
                  <a:cubicBezTo>
                    <a:pt x="782553" y="240043"/>
                    <a:pt x="647882" y="44120"/>
                    <a:pt x="443926" y="6348"/>
                  </a:cubicBezTo>
                  <a:cubicBezTo>
                    <a:pt x="240062" y="-31425"/>
                    <a:pt x="44121" y="103264"/>
                    <a:pt x="6348" y="307184"/>
                  </a:cubicBezTo>
                  <a:cubicBezTo>
                    <a:pt x="-31425" y="511103"/>
                    <a:pt x="103255" y="707026"/>
                    <a:pt x="307211" y="744799"/>
                  </a:cubicBezTo>
                  <a:cubicBezTo>
                    <a:pt x="511075" y="782572"/>
                    <a:pt x="707045" y="647883"/>
                    <a:pt x="744846" y="4439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28">
              <a:extLst>
                <a:ext uri="{FF2B5EF4-FFF2-40B4-BE49-F238E27FC236}">
                  <a16:creationId xmlns:a16="http://schemas.microsoft.com/office/drawing/2014/main" id="{E8E91D25-4321-266A-EA25-F93306CB3A41}"/>
                </a:ext>
              </a:extLst>
            </p:cNvPr>
            <p:cNvSpPr/>
            <p:nvPr/>
          </p:nvSpPr>
          <p:spPr>
            <a:xfrm>
              <a:off x="6544972" y="940815"/>
              <a:ext cx="284814" cy="178988"/>
            </a:xfrm>
            <a:custGeom>
              <a:avLst/>
              <a:gdLst/>
              <a:ahLst/>
              <a:cxnLst/>
              <a:rect l="l" t="t" r="r" b="b"/>
              <a:pathLst>
                <a:path w="395575" h="248594" extrusionOk="0">
                  <a:moveTo>
                    <a:pt x="6515" y="0"/>
                  </a:moveTo>
                  <a:cubicBezTo>
                    <a:pt x="5308" y="4597"/>
                    <a:pt x="4193" y="9250"/>
                    <a:pt x="3358" y="14006"/>
                  </a:cubicBezTo>
                  <a:cubicBezTo>
                    <a:pt x="-16611" y="121752"/>
                    <a:pt x="54532" y="225281"/>
                    <a:pt x="162269" y="245240"/>
                  </a:cubicBezTo>
                  <a:cubicBezTo>
                    <a:pt x="270006" y="265200"/>
                    <a:pt x="373563" y="194028"/>
                    <a:pt x="393532" y="86282"/>
                  </a:cubicBezTo>
                  <a:cubicBezTo>
                    <a:pt x="394368" y="81536"/>
                    <a:pt x="395018" y="76800"/>
                    <a:pt x="395575" y="72072"/>
                  </a:cubicBezTo>
                  <a:lnTo>
                    <a:pt x="6515" y="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28">
              <a:extLst>
                <a:ext uri="{FF2B5EF4-FFF2-40B4-BE49-F238E27FC236}">
                  <a16:creationId xmlns:a16="http://schemas.microsoft.com/office/drawing/2014/main" id="{4298CA95-9307-E19B-F3E3-9B72B09AAE95}"/>
                </a:ext>
              </a:extLst>
            </p:cNvPr>
            <p:cNvSpPr/>
            <p:nvPr/>
          </p:nvSpPr>
          <p:spPr>
            <a:xfrm>
              <a:off x="6582851" y="1034043"/>
              <a:ext cx="168180" cy="85635"/>
            </a:xfrm>
            <a:custGeom>
              <a:avLst/>
              <a:gdLst/>
              <a:ahLst/>
              <a:cxnLst/>
              <a:rect l="l" t="t" r="r" b="b"/>
              <a:pathLst>
                <a:path w="233584" h="118938" extrusionOk="0">
                  <a:moveTo>
                    <a:pt x="0" y="55131"/>
                  </a:moveTo>
                  <a:cubicBezTo>
                    <a:pt x="28049" y="85539"/>
                    <a:pt x="65756" y="107467"/>
                    <a:pt x="109594" y="115585"/>
                  </a:cubicBezTo>
                  <a:cubicBezTo>
                    <a:pt x="153432" y="123702"/>
                    <a:pt x="196527" y="116746"/>
                    <a:pt x="233584" y="98403"/>
                  </a:cubicBezTo>
                  <a:cubicBezTo>
                    <a:pt x="221232" y="50599"/>
                    <a:pt x="182316" y="11795"/>
                    <a:pt x="130585" y="2210"/>
                  </a:cubicBezTo>
                  <a:cubicBezTo>
                    <a:pt x="78853" y="-7374"/>
                    <a:pt x="28699" y="14935"/>
                    <a:pt x="0" y="551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28">
              <a:extLst>
                <a:ext uri="{FF2B5EF4-FFF2-40B4-BE49-F238E27FC236}">
                  <a16:creationId xmlns:a16="http://schemas.microsoft.com/office/drawing/2014/main" id="{8FA71D48-37E1-81F4-98E5-49EAF460B1CB}"/>
                </a:ext>
              </a:extLst>
            </p:cNvPr>
            <p:cNvSpPr/>
            <p:nvPr/>
          </p:nvSpPr>
          <p:spPr>
            <a:xfrm>
              <a:off x="6571363" y="944836"/>
              <a:ext cx="236590" cy="75766"/>
            </a:xfrm>
            <a:custGeom>
              <a:avLst/>
              <a:gdLst/>
              <a:ahLst/>
              <a:cxnLst/>
              <a:rect l="l" t="t" r="r" b="b"/>
              <a:pathLst>
                <a:path w="328597" h="105231" extrusionOk="0">
                  <a:moveTo>
                    <a:pt x="151296" y="100957"/>
                  </a:moveTo>
                  <a:cubicBezTo>
                    <a:pt x="220675" y="113811"/>
                    <a:pt x="286710" y="96880"/>
                    <a:pt x="328598" y="60871"/>
                  </a:cubicBezTo>
                  <a:lnTo>
                    <a:pt x="0" y="0"/>
                  </a:lnTo>
                  <a:cubicBezTo>
                    <a:pt x="26191" y="48621"/>
                    <a:pt x="81825" y="88093"/>
                    <a:pt x="151296" y="1009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28">
              <a:extLst>
                <a:ext uri="{FF2B5EF4-FFF2-40B4-BE49-F238E27FC236}">
                  <a16:creationId xmlns:a16="http://schemas.microsoft.com/office/drawing/2014/main" id="{D537983F-A71B-C912-4757-DD2A03079268}"/>
                </a:ext>
              </a:extLst>
            </p:cNvPr>
            <p:cNvSpPr/>
            <p:nvPr/>
          </p:nvSpPr>
          <p:spPr>
            <a:xfrm>
              <a:off x="6559085" y="845554"/>
              <a:ext cx="39527" cy="71490"/>
            </a:xfrm>
            <a:custGeom>
              <a:avLst/>
              <a:gdLst/>
              <a:ahLst/>
              <a:cxnLst/>
              <a:rect l="l" t="t" r="r" b="b"/>
              <a:pathLst>
                <a:path w="54898" h="99291" extrusionOk="0">
                  <a:moveTo>
                    <a:pt x="53296" y="54438"/>
                  </a:moveTo>
                  <a:cubicBezTo>
                    <a:pt x="48282" y="81725"/>
                    <a:pt x="32585" y="101703"/>
                    <a:pt x="18283" y="99056"/>
                  </a:cubicBezTo>
                  <a:cubicBezTo>
                    <a:pt x="3979" y="96409"/>
                    <a:pt x="-3451" y="72140"/>
                    <a:pt x="1565" y="44853"/>
                  </a:cubicBezTo>
                  <a:cubicBezTo>
                    <a:pt x="6673" y="17566"/>
                    <a:pt x="22369" y="-2412"/>
                    <a:pt x="36579" y="235"/>
                  </a:cubicBezTo>
                  <a:cubicBezTo>
                    <a:pt x="50882" y="2882"/>
                    <a:pt x="58405" y="27151"/>
                    <a:pt x="53296" y="544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28">
              <a:extLst>
                <a:ext uri="{FF2B5EF4-FFF2-40B4-BE49-F238E27FC236}">
                  <a16:creationId xmlns:a16="http://schemas.microsoft.com/office/drawing/2014/main" id="{1DE4C24A-36CF-7741-8A7A-45DC6650CFE2}"/>
                </a:ext>
              </a:extLst>
            </p:cNvPr>
            <p:cNvSpPr/>
            <p:nvPr/>
          </p:nvSpPr>
          <p:spPr>
            <a:xfrm>
              <a:off x="6797916" y="889787"/>
              <a:ext cx="39527" cy="71490"/>
            </a:xfrm>
            <a:custGeom>
              <a:avLst/>
              <a:gdLst/>
              <a:ahLst/>
              <a:cxnLst/>
              <a:rect l="l" t="t" r="r" b="b"/>
              <a:pathLst>
                <a:path w="54898" h="99291" extrusionOk="0">
                  <a:moveTo>
                    <a:pt x="53297" y="54438"/>
                  </a:moveTo>
                  <a:cubicBezTo>
                    <a:pt x="48282" y="81725"/>
                    <a:pt x="32586" y="101703"/>
                    <a:pt x="18283" y="99056"/>
                  </a:cubicBezTo>
                  <a:cubicBezTo>
                    <a:pt x="3979" y="96409"/>
                    <a:pt x="-3451" y="72140"/>
                    <a:pt x="1565" y="44853"/>
                  </a:cubicBezTo>
                  <a:cubicBezTo>
                    <a:pt x="6673" y="17566"/>
                    <a:pt x="22276" y="-2412"/>
                    <a:pt x="36580" y="235"/>
                  </a:cubicBezTo>
                  <a:cubicBezTo>
                    <a:pt x="50882" y="2882"/>
                    <a:pt x="58406" y="27151"/>
                    <a:pt x="53297" y="544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6" name="Google Shape;1016;p28">
            <a:extLst>
              <a:ext uri="{FF2B5EF4-FFF2-40B4-BE49-F238E27FC236}">
                <a16:creationId xmlns:a16="http://schemas.microsoft.com/office/drawing/2014/main" id="{92D5C90B-85CE-CE29-8C45-4CEBDCBCFAD1}"/>
              </a:ext>
            </a:extLst>
          </p:cNvPr>
          <p:cNvGrpSpPr/>
          <p:nvPr/>
        </p:nvGrpSpPr>
        <p:grpSpPr>
          <a:xfrm>
            <a:off x="7741168" y="2921600"/>
            <a:ext cx="1365664" cy="941736"/>
            <a:chOff x="7526182" y="4022533"/>
            <a:chExt cx="1365664" cy="941736"/>
          </a:xfrm>
        </p:grpSpPr>
        <p:grpSp>
          <p:nvGrpSpPr>
            <p:cNvPr id="1017" name="Google Shape;1017;p28">
              <a:extLst>
                <a:ext uri="{FF2B5EF4-FFF2-40B4-BE49-F238E27FC236}">
                  <a16:creationId xmlns:a16="http://schemas.microsoft.com/office/drawing/2014/main" id="{EF654177-B763-4385-F7DF-2F1E7CE111F5}"/>
                </a:ext>
              </a:extLst>
            </p:cNvPr>
            <p:cNvGrpSpPr/>
            <p:nvPr/>
          </p:nvGrpSpPr>
          <p:grpSpPr>
            <a:xfrm>
              <a:off x="8131737" y="4204159"/>
              <a:ext cx="760109" cy="760109"/>
              <a:chOff x="7235107" y="875577"/>
              <a:chExt cx="376758" cy="376758"/>
            </a:xfrm>
          </p:grpSpPr>
          <p:sp>
            <p:nvSpPr>
              <p:cNvPr id="1018" name="Google Shape;1018;p28">
                <a:extLst>
                  <a:ext uri="{FF2B5EF4-FFF2-40B4-BE49-F238E27FC236}">
                    <a16:creationId xmlns:a16="http://schemas.microsoft.com/office/drawing/2014/main" id="{43F44D9A-3777-B1AB-6D6B-1B9575D59943}"/>
                  </a:ext>
                </a:extLst>
              </p:cNvPr>
              <p:cNvSpPr/>
              <p:nvPr/>
            </p:nvSpPr>
            <p:spPr>
              <a:xfrm>
                <a:off x="7235107" y="875577"/>
                <a:ext cx="376758" cy="376758"/>
              </a:xfrm>
              <a:custGeom>
                <a:avLst/>
                <a:gdLst/>
                <a:ahLst/>
                <a:cxnLst/>
                <a:rect l="l" t="t" r="r" b="b"/>
                <a:pathLst>
                  <a:path w="521464" h="521464" extrusionOk="0">
                    <a:moveTo>
                      <a:pt x="521464" y="260732"/>
                    </a:moveTo>
                    <a:cubicBezTo>
                      <a:pt x="521464" y="404731"/>
                      <a:pt x="404730" y="521465"/>
                      <a:pt x="260732" y="521465"/>
                    </a:cubicBezTo>
                    <a:cubicBezTo>
                      <a:pt x="116733" y="521465"/>
                      <a:pt x="-1" y="404731"/>
                      <a:pt x="-1" y="260732"/>
                    </a:cubicBezTo>
                    <a:cubicBezTo>
                      <a:pt x="-1" y="116734"/>
                      <a:pt x="116733" y="0"/>
                      <a:pt x="260732" y="0"/>
                    </a:cubicBezTo>
                    <a:cubicBezTo>
                      <a:pt x="404730" y="0"/>
                      <a:pt x="521464" y="116734"/>
                      <a:pt x="521464" y="2607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9" name="Google Shape;1019;p28">
                <a:extLst>
                  <a:ext uri="{FF2B5EF4-FFF2-40B4-BE49-F238E27FC236}">
                    <a16:creationId xmlns:a16="http://schemas.microsoft.com/office/drawing/2014/main" id="{51C44A6E-2EB6-1A03-0FDA-A8CDB9B22463}"/>
                  </a:ext>
                </a:extLst>
              </p:cNvPr>
              <p:cNvSpPr/>
              <p:nvPr/>
            </p:nvSpPr>
            <p:spPr>
              <a:xfrm>
                <a:off x="7471455" y="1001410"/>
                <a:ext cx="85875" cy="62839"/>
              </a:xfrm>
              <a:custGeom>
                <a:avLst/>
                <a:gdLst/>
                <a:ahLst/>
                <a:cxnLst/>
                <a:rect l="l" t="t" r="r" b="b"/>
                <a:pathLst>
                  <a:path w="119271" h="87276" extrusionOk="0">
                    <a:moveTo>
                      <a:pt x="69379" y="34207"/>
                    </a:moveTo>
                    <a:cubicBezTo>
                      <a:pt x="44859" y="24753"/>
                      <a:pt x="17647" y="31830"/>
                      <a:pt x="0" y="43003"/>
                    </a:cubicBezTo>
                    <a:cubicBezTo>
                      <a:pt x="14025" y="9307"/>
                      <a:pt x="49875" y="-8237"/>
                      <a:pt x="81174" y="3790"/>
                    </a:cubicBezTo>
                    <a:cubicBezTo>
                      <a:pt x="112381" y="15809"/>
                      <a:pt x="127241" y="52885"/>
                      <a:pt x="114981" y="87277"/>
                    </a:cubicBezTo>
                    <a:cubicBezTo>
                      <a:pt x="109502" y="67206"/>
                      <a:pt x="93991" y="43662"/>
                      <a:pt x="69379" y="342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0" name="Google Shape;1020;p28">
                <a:extLst>
                  <a:ext uri="{FF2B5EF4-FFF2-40B4-BE49-F238E27FC236}">
                    <a16:creationId xmlns:a16="http://schemas.microsoft.com/office/drawing/2014/main" id="{FD74EC51-BFED-4FC2-F1DE-8FC6D2824E39}"/>
                  </a:ext>
                </a:extLst>
              </p:cNvPr>
              <p:cNvSpPr/>
              <p:nvPr/>
            </p:nvSpPr>
            <p:spPr>
              <a:xfrm>
                <a:off x="7301148" y="967122"/>
                <a:ext cx="88672" cy="48729"/>
              </a:xfrm>
              <a:custGeom>
                <a:avLst/>
                <a:gdLst/>
                <a:ahLst/>
                <a:cxnLst/>
                <a:rect l="l" t="t" r="r" b="b"/>
                <a:pathLst>
                  <a:path w="123155" h="67679" extrusionOk="0">
                    <a:moveTo>
                      <a:pt x="62599" y="32610"/>
                    </a:moveTo>
                    <a:cubicBezTo>
                      <a:pt x="88883" y="33436"/>
                      <a:pt x="111359" y="50563"/>
                      <a:pt x="123155" y="67680"/>
                    </a:cubicBezTo>
                    <a:cubicBezTo>
                      <a:pt x="123340" y="31189"/>
                      <a:pt x="97149" y="1078"/>
                      <a:pt x="63714" y="29"/>
                    </a:cubicBezTo>
                    <a:cubicBezTo>
                      <a:pt x="30278" y="-1030"/>
                      <a:pt x="2136" y="27362"/>
                      <a:pt x="0" y="63788"/>
                    </a:cubicBezTo>
                    <a:cubicBezTo>
                      <a:pt x="12910" y="47451"/>
                      <a:pt x="36408" y="31774"/>
                      <a:pt x="62599" y="326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1" name="Google Shape;1021;p28">
                <a:extLst>
                  <a:ext uri="{FF2B5EF4-FFF2-40B4-BE49-F238E27FC236}">
                    <a16:creationId xmlns:a16="http://schemas.microsoft.com/office/drawing/2014/main" id="{84C3CE7E-94BC-EDC7-048B-3B79B1837564}"/>
                  </a:ext>
                </a:extLst>
              </p:cNvPr>
              <p:cNvSpPr/>
              <p:nvPr/>
            </p:nvSpPr>
            <p:spPr>
              <a:xfrm>
                <a:off x="7344189" y="1036300"/>
                <a:ext cx="162734" cy="103643"/>
              </a:xfrm>
              <a:custGeom>
                <a:avLst/>
                <a:gdLst/>
                <a:ahLst/>
                <a:cxnLst/>
                <a:rect l="l" t="t" r="r" b="b"/>
                <a:pathLst>
                  <a:path w="226019" h="143949" extrusionOk="0">
                    <a:moveTo>
                      <a:pt x="4230" y="9"/>
                    </a:moveTo>
                    <a:cubicBezTo>
                      <a:pt x="3488" y="2628"/>
                      <a:pt x="2837" y="5276"/>
                      <a:pt x="2280" y="7987"/>
                    </a:cubicBezTo>
                    <a:cubicBezTo>
                      <a:pt x="-10165" y="69398"/>
                      <a:pt x="29586" y="129256"/>
                      <a:pt x="90977" y="141674"/>
                    </a:cubicBezTo>
                    <a:cubicBezTo>
                      <a:pt x="152462" y="154101"/>
                      <a:pt x="212274" y="114387"/>
                      <a:pt x="224720" y="52967"/>
                    </a:cubicBezTo>
                    <a:cubicBezTo>
                      <a:pt x="225276" y="50265"/>
                      <a:pt x="225648" y="47562"/>
                      <a:pt x="226019" y="44859"/>
                    </a:cubicBezTo>
                    <a:lnTo>
                      <a:pt x="423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2" name="Google Shape;1022;p28">
                <a:extLst>
                  <a:ext uri="{FF2B5EF4-FFF2-40B4-BE49-F238E27FC236}">
                    <a16:creationId xmlns:a16="http://schemas.microsoft.com/office/drawing/2014/main" id="{3645F286-4B9B-D746-D3A8-EE4869BCE021}"/>
                  </a:ext>
                </a:extLst>
              </p:cNvPr>
              <p:cNvSpPr/>
              <p:nvPr/>
            </p:nvSpPr>
            <p:spPr>
              <a:xfrm>
                <a:off x="7364996" y="1090637"/>
                <a:ext cx="95826" cy="49239"/>
              </a:xfrm>
              <a:custGeom>
                <a:avLst/>
                <a:gdLst/>
                <a:ahLst/>
                <a:cxnLst/>
                <a:rect l="l" t="t" r="r" b="b"/>
                <a:pathLst>
                  <a:path w="133091" h="68387" extrusionOk="0">
                    <a:moveTo>
                      <a:pt x="0" y="30522"/>
                    </a:moveTo>
                    <a:cubicBezTo>
                      <a:pt x="15696" y="48168"/>
                      <a:pt x="37151" y="61060"/>
                      <a:pt x="62041" y="66112"/>
                    </a:cubicBezTo>
                    <a:cubicBezTo>
                      <a:pt x="87025" y="71164"/>
                      <a:pt x="111730" y="67598"/>
                      <a:pt x="133092" y="57456"/>
                    </a:cubicBezTo>
                    <a:cubicBezTo>
                      <a:pt x="126497" y="30011"/>
                      <a:pt x="104671" y="7461"/>
                      <a:pt x="75137" y="1498"/>
                    </a:cubicBezTo>
                    <a:cubicBezTo>
                      <a:pt x="45695" y="-4465"/>
                      <a:pt x="16810" y="7813"/>
                      <a:pt x="0" y="3052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3" name="Google Shape;1023;p28">
                <a:extLst>
                  <a:ext uri="{FF2B5EF4-FFF2-40B4-BE49-F238E27FC236}">
                    <a16:creationId xmlns:a16="http://schemas.microsoft.com/office/drawing/2014/main" id="{BA19F2E3-8F40-B62B-6637-E73397D2455A}"/>
                  </a:ext>
                </a:extLst>
              </p:cNvPr>
              <p:cNvSpPr/>
              <p:nvPr/>
            </p:nvSpPr>
            <p:spPr>
              <a:xfrm>
                <a:off x="7359654" y="1038811"/>
                <a:ext cx="134811" cy="44663"/>
              </a:xfrm>
              <a:custGeom>
                <a:avLst/>
                <a:gdLst/>
                <a:ahLst/>
                <a:cxnLst/>
                <a:rect l="l" t="t" r="r" b="b"/>
                <a:pathLst>
                  <a:path w="187238" h="62032" extrusionOk="0">
                    <a:moveTo>
                      <a:pt x="85539" y="59135"/>
                    </a:moveTo>
                    <a:cubicBezTo>
                      <a:pt x="125011" y="67140"/>
                      <a:pt x="162998" y="58076"/>
                      <a:pt x="187239" y="37884"/>
                    </a:cubicBezTo>
                    <a:lnTo>
                      <a:pt x="0" y="0"/>
                    </a:lnTo>
                    <a:cubicBezTo>
                      <a:pt x="14488" y="28040"/>
                      <a:pt x="45974" y="51129"/>
                      <a:pt x="85539" y="5913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4" name="Google Shape;1024;p28">
              <a:extLst>
                <a:ext uri="{FF2B5EF4-FFF2-40B4-BE49-F238E27FC236}">
                  <a16:creationId xmlns:a16="http://schemas.microsoft.com/office/drawing/2014/main" id="{5A9D470C-CC6D-2171-359F-52D729A8C9BD}"/>
                </a:ext>
              </a:extLst>
            </p:cNvPr>
            <p:cNvGrpSpPr/>
            <p:nvPr/>
          </p:nvGrpSpPr>
          <p:grpSpPr>
            <a:xfrm>
              <a:off x="7526182" y="4022533"/>
              <a:ext cx="431672" cy="431681"/>
              <a:chOff x="7526182" y="4022533"/>
              <a:chExt cx="431672" cy="431681"/>
            </a:xfrm>
          </p:grpSpPr>
          <p:sp>
            <p:nvSpPr>
              <p:cNvPr id="1025" name="Google Shape;1025;p28">
                <a:extLst>
                  <a:ext uri="{FF2B5EF4-FFF2-40B4-BE49-F238E27FC236}">
                    <a16:creationId xmlns:a16="http://schemas.microsoft.com/office/drawing/2014/main" id="{6A439B5E-5A04-2326-F1E2-BE392C297603}"/>
                  </a:ext>
                </a:extLst>
              </p:cNvPr>
              <p:cNvSpPr/>
              <p:nvPr/>
            </p:nvSpPr>
            <p:spPr>
              <a:xfrm>
                <a:off x="7526182" y="4022533"/>
                <a:ext cx="431672" cy="431681"/>
              </a:xfrm>
              <a:custGeom>
                <a:avLst/>
                <a:gdLst/>
                <a:ahLst/>
                <a:cxnLst/>
                <a:rect l="l" t="t" r="r" b="b"/>
                <a:pathLst>
                  <a:path w="361716" h="361724" extrusionOk="0">
                    <a:moveTo>
                      <a:pt x="350822" y="119288"/>
                    </a:moveTo>
                    <a:cubicBezTo>
                      <a:pt x="316830" y="25399"/>
                      <a:pt x="213179" y="-23148"/>
                      <a:pt x="119281" y="10854"/>
                    </a:cubicBezTo>
                    <a:cubicBezTo>
                      <a:pt x="25383" y="44866"/>
                      <a:pt x="-23192" y="148544"/>
                      <a:pt x="10894" y="242442"/>
                    </a:cubicBezTo>
                    <a:cubicBezTo>
                      <a:pt x="44887" y="336331"/>
                      <a:pt x="148537" y="384877"/>
                      <a:pt x="242435" y="350866"/>
                    </a:cubicBezTo>
                    <a:cubicBezTo>
                      <a:pt x="336334" y="316854"/>
                      <a:pt x="384908" y="213176"/>
                      <a:pt x="350822" y="11928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26" name="Google Shape;1026;p28">
                <a:extLst>
                  <a:ext uri="{FF2B5EF4-FFF2-40B4-BE49-F238E27FC236}">
                    <a16:creationId xmlns:a16="http://schemas.microsoft.com/office/drawing/2014/main" id="{714CCD8A-EDDE-B3EE-EA35-997F44339C13}"/>
                  </a:ext>
                </a:extLst>
              </p:cNvPr>
              <p:cNvGrpSpPr/>
              <p:nvPr/>
            </p:nvGrpSpPr>
            <p:grpSpPr>
              <a:xfrm>
                <a:off x="7589451" y="4123947"/>
                <a:ext cx="302212" cy="225341"/>
                <a:chOff x="7589451" y="4123947"/>
                <a:chExt cx="302212" cy="225341"/>
              </a:xfrm>
            </p:grpSpPr>
            <p:sp>
              <p:nvSpPr>
                <p:cNvPr id="1027" name="Google Shape;1027;p28">
                  <a:extLst>
                    <a:ext uri="{FF2B5EF4-FFF2-40B4-BE49-F238E27FC236}">
                      <a16:creationId xmlns:a16="http://schemas.microsoft.com/office/drawing/2014/main" id="{9B77EA25-6DB7-3124-3177-D19FAB1986B0}"/>
                    </a:ext>
                  </a:extLst>
                </p:cNvPr>
                <p:cNvSpPr/>
                <p:nvPr/>
              </p:nvSpPr>
              <p:spPr>
                <a:xfrm>
                  <a:off x="7589451" y="4189335"/>
                  <a:ext cx="101169" cy="62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774" h="52695" extrusionOk="0">
                      <a:moveTo>
                        <a:pt x="38800" y="22845"/>
                      </a:moveTo>
                      <a:cubicBezTo>
                        <a:pt x="56725" y="19771"/>
                        <a:pt x="74372" y="28315"/>
                        <a:pt x="84774" y="38309"/>
                      </a:cubicBezTo>
                      <a:cubicBezTo>
                        <a:pt x="79852" y="13483"/>
                        <a:pt x="57840" y="-3346"/>
                        <a:pt x="34992" y="564"/>
                      </a:cubicBezTo>
                      <a:cubicBezTo>
                        <a:pt x="12052" y="4474"/>
                        <a:pt x="-3088" y="27647"/>
                        <a:pt x="535" y="52696"/>
                      </a:cubicBezTo>
                      <a:cubicBezTo>
                        <a:pt x="7036" y="39814"/>
                        <a:pt x="20782" y="25919"/>
                        <a:pt x="38800" y="2284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8" name="Google Shape;1028;p28">
                  <a:extLst>
                    <a:ext uri="{FF2B5EF4-FFF2-40B4-BE49-F238E27FC236}">
                      <a16:creationId xmlns:a16="http://schemas.microsoft.com/office/drawing/2014/main" id="{3E159A8C-40A4-A55C-7A58-D00F85F04534}"/>
                    </a:ext>
                  </a:extLst>
                </p:cNvPr>
                <p:cNvSpPr/>
                <p:nvPr/>
              </p:nvSpPr>
              <p:spPr>
                <a:xfrm>
                  <a:off x="7771727" y="4123947"/>
                  <a:ext cx="95562" cy="78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75" h="66197" extrusionOk="0">
                      <a:moveTo>
                        <a:pt x="31687" y="24886"/>
                      </a:moveTo>
                      <a:cubicBezTo>
                        <a:pt x="15898" y="34035"/>
                        <a:pt x="7818" y="51857"/>
                        <a:pt x="6239" y="66198"/>
                      </a:cubicBezTo>
                      <a:cubicBezTo>
                        <a:pt x="-5928" y="43982"/>
                        <a:pt x="202" y="16973"/>
                        <a:pt x="20264" y="5326"/>
                      </a:cubicBezTo>
                      <a:cubicBezTo>
                        <a:pt x="40324" y="-6320"/>
                        <a:pt x="66887" y="1779"/>
                        <a:pt x="80075" y="23326"/>
                      </a:cubicBezTo>
                      <a:cubicBezTo>
                        <a:pt x="66887" y="17595"/>
                        <a:pt x="47383" y="15729"/>
                        <a:pt x="31687" y="2488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9" name="Google Shape;1029;p28">
                  <a:extLst>
                    <a:ext uri="{FF2B5EF4-FFF2-40B4-BE49-F238E27FC236}">
                      <a16:creationId xmlns:a16="http://schemas.microsoft.com/office/drawing/2014/main" id="{7A1975A1-7B75-8182-9D96-EC2F64484FF2}"/>
                    </a:ext>
                  </a:extLst>
                </p:cNvPr>
                <p:cNvSpPr/>
                <p:nvPr/>
              </p:nvSpPr>
              <p:spPr>
                <a:xfrm>
                  <a:off x="7784098" y="4177104"/>
                  <a:ext cx="107565" cy="107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33" h="90146" extrusionOk="0">
                      <a:moveTo>
                        <a:pt x="87437" y="29725"/>
                      </a:moveTo>
                      <a:cubicBezTo>
                        <a:pt x="78985" y="6330"/>
                        <a:pt x="53165" y="-5772"/>
                        <a:pt x="29760" y="2708"/>
                      </a:cubicBezTo>
                      <a:cubicBezTo>
                        <a:pt x="6355" y="11178"/>
                        <a:pt x="-5811" y="37016"/>
                        <a:pt x="2734" y="60421"/>
                      </a:cubicBezTo>
                      <a:cubicBezTo>
                        <a:pt x="11185" y="83817"/>
                        <a:pt x="37005" y="95918"/>
                        <a:pt x="60410" y="87439"/>
                      </a:cubicBezTo>
                      <a:cubicBezTo>
                        <a:pt x="83815" y="78968"/>
                        <a:pt x="95889" y="53130"/>
                        <a:pt x="87437" y="2972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0" name="Google Shape;1030;p28">
                  <a:extLst>
                    <a:ext uri="{FF2B5EF4-FFF2-40B4-BE49-F238E27FC236}">
                      <a16:creationId xmlns:a16="http://schemas.microsoft.com/office/drawing/2014/main" id="{67E5CFCF-F60D-2FC0-0042-31AB9CFFEDAF}"/>
                    </a:ext>
                  </a:extLst>
                </p:cNvPr>
                <p:cNvSpPr/>
                <p:nvPr/>
              </p:nvSpPr>
              <p:spPr>
                <a:xfrm>
                  <a:off x="7655806" y="4221275"/>
                  <a:ext cx="187521" cy="113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132" h="95434" extrusionOk="0">
                      <a:moveTo>
                        <a:pt x="99595" y="90019"/>
                      </a:moveTo>
                      <a:cubicBezTo>
                        <a:pt x="63467" y="103124"/>
                        <a:pt x="24737" y="91979"/>
                        <a:pt x="1146" y="61617"/>
                      </a:cubicBezTo>
                      <a:cubicBezTo>
                        <a:pt x="-711" y="59295"/>
                        <a:pt x="-247" y="55961"/>
                        <a:pt x="2075" y="54150"/>
                      </a:cubicBezTo>
                      <a:cubicBezTo>
                        <a:pt x="4397" y="52348"/>
                        <a:pt x="7741" y="52766"/>
                        <a:pt x="9505" y="55079"/>
                      </a:cubicBezTo>
                      <a:cubicBezTo>
                        <a:pt x="30310" y="81735"/>
                        <a:pt x="64210" y="91515"/>
                        <a:pt x="95974" y="80016"/>
                      </a:cubicBezTo>
                      <a:cubicBezTo>
                        <a:pt x="127738" y="68509"/>
                        <a:pt x="147520" y="39262"/>
                        <a:pt x="146405" y="5501"/>
                      </a:cubicBezTo>
                      <a:cubicBezTo>
                        <a:pt x="146313" y="2567"/>
                        <a:pt x="148635" y="105"/>
                        <a:pt x="151514" y="3"/>
                      </a:cubicBezTo>
                      <a:cubicBezTo>
                        <a:pt x="154486" y="-99"/>
                        <a:pt x="156900" y="2204"/>
                        <a:pt x="157086" y="5139"/>
                      </a:cubicBezTo>
                      <a:cubicBezTo>
                        <a:pt x="158293" y="43590"/>
                        <a:pt x="135817" y="76905"/>
                        <a:pt x="99595" y="9001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1" name="Google Shape;1031;p28">
                  <a:extLst>
                    <a:ext uri="{FF2B5EF4-FFF2-40B4-BE49-F238E27FC236}">
                      <a16:creationId xmlns:a16="http://schemas.microsoft.com/office/drawing/2014/main" id="{72905A7B-4832-5C1A-1B8B-18787DBCF14A}"/>
                    </a:ext>
                  </a:extLst>
                </p:cNvPr>
                <p:cNvSpPr/>
                <p:nvPr/>
              </p:nvSpPr>
              <p:spPr>
                <a:xfrm>
                  <a:off x="7605694" y="4241708"/>
                  <a:ext cx="107618" cy="107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8" h="90146" extrusionOk="0">
                      <a:moveTo>
                        <a:pt x="87492" y="29725"/>
                      </a:moveTo>
                      <a:cubicBezTo>
                        <a:pt x="78948" y="6330"/>
                        <a:pt x="53128" y="-5772"/>
                        <a:pt x="29723" y="2708"/>
                      </a:cubicBezTo>
                      <a:cubicBezTo>
                        <a:pt x="6319" y="11178"/>
                        <a:pt x="-5755" y="37016"/>
                        <a:pt x="2696" y="60421"/>
                      </a:cubicBezTo>
                      <a:cubicBezTo>
                        <a:pt x="11241" y="83817"/>
                        <a:pt x="37061" y="95919"/>
                        <a:pt x="60466" y="87439"/>
                      </a:cubicBezTo>
                      <a:cubicBezTo>
                        <a:pt x="83777" y="78959"/>
                        <a:pt x="95945" y="53130"/>
                        <a:pt x="87492" y="2972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C76107BA-85D4-CB33-0140-CBF1069239C9}"/>
              </a:ext>
            </a:extLst>
          </p:cNvPr>
          <p:cNvSpPr txBox="1"/>
          <p:nvPr/>
        </p:nvSpPr>
        <p:spPr>
          <a:xfrm>
            <a:off x="5956967" y="3234002"/>
            <a:ext cx="25942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Sugerencias</a:t>
            </a:r>
            <a:r>
              <a:rPr lang="es-CL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Cuevas de </a:t>
            </a:r>
            <a:r>
              <a:rPr lang="es-CL" dirty="0" err="1"/>
              <a:t>Anzota</a:t>
            </a:r>
            <a:endParaRPr lang="es-C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Humedal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Zona Costera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Lluta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/>
              <a:t>Azapa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3D92226-97E7-A2D9-6BBC-159728F30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358" y="1167161"/>
            <a:ext cx="2663999" cy="18704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51759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4">
          <a:extLst>
            <a:ext uri="{FF2B5EF4-FFF2-40B4-BE49-F238E27FC236}">
              <a16:creationId xmlns:a16="http://schemas.microsoft.com/office/drawing/2014/main" id="{B8795456-E060-3411-148C-20753C93B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7D71C7B-4D78-FD5F-8C7A-F2511D298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7856" y="1404975"/>
            <a:ext cx="3003956" cy="22899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95" name="Google Shape;995;p28">
            <a:extLst>
              <a:ext uri="{FF2B5EF4-FFF2-40B4-BE49-F238E27FC236}">
                <a16:creationId xmlns:a16="http://schemas.microsoft.com/office/drawing/2014/main" id="{78DE6177-671E-4B5B-C728-0E5C1F6509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633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6.-</a:t>
            </a:r>
            <a:r>
              <a:rPr lang="es-CL" dirty="0"/>
              <a:t>Campamento en el jardín: </a:t>
            </a:r>
            <a:endParaRPr dirty="0"/>
          </a:p>
        </p:txBody>
      </p:sp>
      <p:sp>
        <p:nvSpPr>
          <p:cNvPr id="997" name="Google Shape;997;p28">
            <a:extLst>
              <a:ext uri="{FF2B5EF4-FFF2-40B4-BE49-F238E27FC236}">
                <a16:creationId xmlns:a16="http://schemas.microsoft.com/office/drawing/2014/main" id="{EE3C0D8E-FC4D-9C5F-C3A3-B477E87B722B}"/>
              </a:ext>
            </a:extLst>
          </p:cNvPr>
          <p:cNvSpPr txBox="1"/>
          <p:nvPr/>
        </p:nvSpPr>
        <p:spPr>
          <a:xfrm>
            <a:off x="609213" y="1073643"/>
            <a:ext cx="4334494" cy="360655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2400" dirty="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2400" dirty="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2400" dirty="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2400" dirty="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2400" dirty="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2400" dirty="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2400" dirty="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2400" dirty="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2400" dirty="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2400" dirty="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2400" dirty="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2400" dirty="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2400" dirty="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2400" dirty="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2400" dirty="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2400" dirty="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2400" dirty="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2400" dirty="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2400" dirty="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2400" dirty="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2400" dirty="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2400" dirty="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2400" dirty="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2400" dirty="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2400" dirty="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2400" dirty="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2400" dirty="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2400" dirty="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2400" dirty="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2400" dirty="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2400" dirty="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2400" dirty="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2400" dirty="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2400" dirty="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2400" dirty="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2400" dirty="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2400" dirty="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2400" dirty="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2400" dirty="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2400" dirty="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2400" dirty="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2400" dirty="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2400" dirty="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2400" dirty="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2400" dirty="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2400" dirty="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2400" dirty="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2400" dirty="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MX" sz="2400" dirty="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Si no puedes salir de casa, organiza un campamento en el jardín o en el patio trasero. Instala una tienda de campaña, pueden contar historias o tostar malvaviscos, y disfruta de una noche bajo las estrellas</a:t>
            </a:r>
            <a:r>
              <a:rPr lang="es-MX" sz="2000" dirty="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.</a:t>
            </a:r>
            <a:endParaRPr lang="es-MX" sz="1800" dirty="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grpSp>
        <p:nvGrpSpPr>
          <p:cNvPr id="1002" name="Google Shape;1002;p28">
            <a:extLst>
              <a:ext uri="{FF2B5EF4-FFF2-40B4-BE49-F238E27FC236}">
                <a16:creationId xmlns:a16="http://schemas.microsoft.com/office/drawing/2014/main" id="{60B3D1CD-9E7D-72E2-38D0-8858FFE4D8C0}"/>
              </a:ext>
            </a:extLst>
          </p:cNvPr>
          <p:cNvGrpSpPr/>
          <p:nvPr/>
        </p:nvGrpSpPr>
        <p:grpSpPr>
          <a:xfrm>
            <a:off x="720008" y="1536217"/>
            <a:ext cx="344608" cy="346322"/>
            <a:chOff x="4979184" y="993907"/>
            <a:chExt cx="235759" cy="236931"/>
          </a:xfrm>
        </p:grpSpPr>
        <p:sp>
          <p:nvSpPr>
            <p:cNvPr id="1003" name="Google Shape;1003;p28">
              <a:extLst>
                <a:ext uri="{FF2B5EF4-FFF2-40B4-BE49-F238E27FC236}">
                  <a16:creationId xmlns:a16="http://schemas.microsoft.com/office/drawing/2014/main" id="{83572997-85C2-9C3A-7ECA-8AA2183C720B}"/>
                </a:ext>
              </a:extLst>
            </p:cNvPr>
            <p:cNvSpPr/>
            <p:nvPr/>
          </p:nvSpPr>
          <p:spPr>
            <a:xfrm>
              <a:off x="4979184" y="1051898"/>
              <a:ext cx="177134" cy="178940"/>
            </a:xfrm>
            <a:custGeom>
              <a:avLst/>
              <a:gdLst/>
              <a:ahLst/>
              <a:cxnLst/>
              <a:rect l="l" t="t" r="r" b="b"/>
              <a:pathLst>
                <a:path w="246020" h="248528" extrusionOk="0">
                  <a:moveTo>
                    <a:pt x="77691" y="118882"/>
                  </a:moveTo>
                  <a:lnTo>
                    <a:pt x="31225" y="30213"/>
                  </a:lnTo>
                  <a:lnTo>
                    <a:pt x="116486" y="79177"/>
                  </a:lnTo>
                  <a:lnTo>
                    <a:pt x="149940" y="0"/>
                  </a:lnTo>
                  <a:lnTo>
                    <a:pt x="150906" y="91168"/>
                  </a:lnTo>
                  <a:lnTo>
                    <a:pt x="246020" y="93044"/>
                  </a:lnTo>
                  <a:lnTo>
                    <a:pt x="156924" y="130204"/>
                  </a:lnTo>
                  <a:lnTo>
                    <a:pt x="215566" y="209000"/>
                  </a:lnTo>
                  <a:lnTo>
                    <a:pt x="126693" y="165264"/>
                  </a:lnTo>
                  <a:lnTo>
                    <a:pt x="104263" y="248528"/>
                  </a:lnTo>
                  <a:lnTo>
                    <a:pt x="91131" y="158772"/>
                  </a:lnTo>
                  <a:lnTo>
                    <a:pt x="0" y="158540"/>
                  </a:lnTo>
                  <a:lnTo>
                    <a:pt x="77691" y="11888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28">
              <a:extLst>
                <a:ext uri="{FF2B5EF4-FFF2-40B4-BE49-F238E27FC236}">
                  <a16:creationId xmlns:a16="http://schemas.microsoft.com/office/drawing/2014/main" id="{BF610DE1-5049-3B6A-B99B-D5A4CC2F1771}"/>
                </a:ext>
              </a:extLst>
            </p:cNvPr>
            <p:cNvSpPr/>
            <p:nvPr/>
          </p:nvSpPr>
          <p:spPr>
            <a:xfrm>
              <a:off x="5167037" y="1168095"/>
              <a:ext cx="47906" cy="48902"/>
            </a:xfrm>
            <a:custGeom>
              <a:avLst/>
              <a:gdLst/>
              <a:ahLst/>
              <a:cxnLst/>
              <a:rect l="l" t="t" r="r" b="b"/>
              <a:pathLst>
                <a:path w="66536" h="67920" extrusionOk="0">
                  <a:moveTo>
                    <a:pt x="28253" y="22708"/>
                  </a:moveTo>
                  <a:lnTo>
                    <a:pt x="43940" y="0"/>
                  </a:lnTo>
                  <a:lnTo>
                    <a:pt x="42918" y="27092"/>
                  </a:lnTo>
                  <a:lnTo>
                    <a:pt x="66536" y="25104"/>
                  </a:lnTo>
                  <a:lnTo>
                    <a:pt x="44395" y="37030"/>
                  </a:lnTo>
                  <a:lnTo>
                    <a:pt x="56134" y="60490"/>
                  </a:lnTo>
                  <a:lnTo>
                    <a:pt x="35646" y="43503"/>
                  </a:lnTo>
                  <a:lnTo>
                    <a:pt x="23925" y="67920"/>
                  </a:lnTo>
                  <a:lnTo>
                    <a:pt x="23210" y="40615"/>
                  </a:lnTo>
                  <a:lnTo>
                    <a:pt x="0" y="45816"/>
                  </a:lnTo>
                  <a:lnTo>
                    <a:pt x="20238" y="31104"/>
                  </a:lnTo>
                  <a:lnTo>
                    <a:pt x="8610" y="8823"/>
                  </a:lnTo>
                  <a:lnTo>
                    <a:pt x="28253" y="2270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28">
              <a:extLst>
                <a:ext uri="{FF2B5EF4-FFF2-40B4-BE49-F238E27FC236}">
                  <a16:creationId xmlns:a16="http://schemas.microsoft.com/office/drawing/2014/main" id="{361822D2-9C46-FB4D-E026-37EDBA75FD9F}"/>
                </a:ext>
              </a:extLst>
            </p:cNvPr>
            <p:cNvSpPr/>
            <p:nvPr/>
          </p:nvSpPr>
          <p:spPr>
            <a:xfrm>
              <a:off x="5003909" y="993907"/>
              <a:ext cx="31476" cy="32138"/>
            </a:xfrm>
            <a:custGeom>
              <a:avLst/>
              <a:gdLst/>
              <a:ahLst/>
              <a:cxnLst/>
              <a:rect l="l" t="t" r="r" b="b"/>
              <a:pathLst>
                <a:path w="43716" h="44636" extrusionOk="0">
                  <a:moveTo>
                    <a:pt x="18566" y="14925"/>
                  </a:moveTo>
                  <a:lnTo>
                    <a:pt x="28875" y="0"/>
                  </a:lnTo>
                  <a:lnTo>
                    <a:pt x="28197" y="17804"/>
                  </a:lnTo>
                  <a:lnTo>
                    <a:pt x="43717" y="16504"/>
                  </a:lnTo>
                  <a:lnTo>
                    <a:pt x="29172" y="24334"/>
                  </a:lnTo>
                  <a:lnTo>
                    <a:pt x="36881" y="39751"/>
                  </a:lnTo>
                  <a:lnTo>
                    <a:pt x="23423" y="28587"/>
                  </a:lnTo>
                  <a:lnTo>
                    <a:pt x="15715" y="44636"/>
                  </a:lnTo>
                  <a:lnTo>
                    <a:pt x="15250" y="26693"/>
                  </a:lnTo>
                  <a:lnTo>
                    <a:pt x="0" y="30111"/>
                  </a:lnTo>
                  <a:lnTo>
                    <a:pt x="13300" y="20442"/>
                  </a:lnTo>
                  <a:lnTo>
                    <a:pt x="5656" y="5805"/>
                  </a:lnTo>
                  <a:lnTo>
                    <a:pt x="18566" y="1492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6" name="Google Shape;1006;p28">
            <a:extLst>
              <a:ext uri="{FF2B5EF4-FFF2-40B4-BE49-F238E27FC236}">
                <a16:creationId xmlns:a16="http://schemas.microsoft.com/office/drawing/2014/main" id="{2DE55401-4553-F186-DF23-D7C635E65C23}"/>
              </a:ext>
            </a:extLst>
          </p:cNvPr>
          <p:cNvGrpSpPr/>
          <p:nvPr/>
        </p:nvGrpSpPr>
        <p:grpSpPr>
          <a:xfrm>
            <a:off x="7983985" y="957300"/>
            <a:ext cx="760103" cy="760076"/>
            <a:chOff x="6416034" y="715105"/>
            <a:chExt cx="540845" cy="540825"/>
          </a:xfrm>
        </p:grpSpPr>
        <p:sp>
          <p:nvSpPr>
            <p:cNvPr id="1007" name="Google Shape;1007;p28">
              <a:extLst>
                <a:ext uri="{FF2B5EF4-FFF2-40B4-BE49-F238E27FC236}">
                  <a16:creationId xmlns:a16="http://schemas.microsoft.com/office/drawing/2014/main" id="{3900E3DA-3DD5-74EC-F5F7-C601370611FA}"/>
                </a:ext>
              </a:extLst>
            </p:cNvPr>
            <p:cNvSpPr/>
            <p:nvPr/>
          </p:nvSpPr>
          <p:spPr>
            <a:xfrm>
              <a:off x="6416034" y="715105"/>
              <a:ext cx="540845" cy="540825"/>
            </a:xfrm>
            <a:custGeom>
              <a:avLst/>
              <a:gdLst/>
              <a:ahLst/>
              <a:cxnLst/>
              <a:rect l="l" t="t" r="r" b="b"/>
              <a:pathLst>
                <a:path w="751173" h="751146" extrusionOk="0">
                  <a:moveTo>
                    <a:pt x="744846" y="443963"/>
                  </a:moveTo>
                  <a:cubicBezTo>
                    <a:pt x="782553" y="240043"/>
                    <a:pt x="647882" y="44120"/>
                    <a:pt x="443926" y="6348"/>
                  </a:cubicBezTo>
                  <a:cubicBezTo>
                    <a:pt x="240062" y="-31425"/>
                    <a:pt x="44121" y="103264"/>
                    <a:pt x="6348" y="307184"/>
                  </a:cubicBezTo>
                  <a:cubicBezTo>
                    <a:pt x="-31425" y="511103"/>
                    <a:pt x="103255" y="707026"/>
                    <a:pt x="307211" y="744799"/>
                  </a:cubicBezTo>
                  <a:cubicBezTo>
                    <a:pt x="511075" y="782572"/>
                    <a:pt x="707045" y="647883"/>
                    <a:pt x="744846" y="4439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28">
              <a:extLst>
                <a:ext uri="{FF2B5EF4-FFF2-40B4-BE49-F238E27FC236}">
                  <a16:creationId xmlns:a16="http://schemas.microsoft.com/office/drawing/2014/main" id="{6C50A04C-9330-6913-0DB6-3D77D4B6FFAE}"/>
                </a:ext>
              </a:extLst>
            </p:cNvPr>
            <p:cNvSpPr/>
            <p:nvPr/>
          </p:nvSpPr>
          <p:spPr>
            <a:xfrm>
              <a:off x="6544972" y="940815"/>
              <a:ext cx="284814" cy="178988"/>
            </a:xfrm>
            <a:custGeom>
              <a:avLst/>
              <a:gdLst/>
              <a:ahLst/>
              <a:cxnLst/>
              <a:rect l="l" t="t" r="r" b="b"/>
              <a:pathLst>
                <a:path w="395575" h="248594" extrusionOk="0">
                  <a:moveTo>
                    <a:pt x="6515" y="0"/>
                  </a:moveTo>
                  <a:cubicBezTo>
                    <a:pt x="5308" y="4597"/>
                    <a:pt x="4193" y="9250"/>
                    <a:pt x="3358" y="14006"/>
                  </a:cubicBezTo>
                  <a:cubicBezTo>
                    <a:pt x="-16611" y="121752"/>
                    <a:pt x="54532" y="225281"/>
                    <a:pt x="162269" y="245240"/>
                  </a:cubicBezTo>
                  <a:cubicBezTo>
                    <a:pt x="270006" y="265200"/>
                    <a:pt x="373563" y="194028"/>
                    <a:pt x="393532" y="86282"/>
                  </a:cubicBezTo>
                  <a:cubicBezTo>
                    <a:pt x="394368" y="81536"/>
                    <a:pt x="395018" y="76800"/>
                    <a:pt x="395575" y="72072"/>
                  </a:cubicBezTo>
                  <a:lnTo>
                    <a:pt x="6515" y="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28">
              <a:extLst>
                <a:ext uri="{FF2B5EF4-FFF2-40B4-BE49-F238E27FC236}">
                  <a16:creationId xmlns:a16="http://schemas.microsoft.com/office/drawing/2014/main" id="{59D682BA-7642-3214-6B68-9479B46396FE}"/>
                </a:ext>
              </a:extLst>
            </p:cNvPr>
            <p:cNvSpPr/>
            <p:nvPr/>
          </p:nvSpPr>
          <p:spPr>
            <a:xfrm>
              <a:off x="6582851" y="1034043"/>
              <a:ext cx="168180" cy="85635"/>
            </a:xfrm>
            <a:custGeom>
              <a:avLst/>
              <a:gdLst/>
              <a:ahLst/>
              <a:cxnLst/>
              <a:rect l="l" t="t" r="r" b="b"/>
              <a:pathLst>
                <a:path w="233584" h="118938" extrusionOk="0">
                  <a:moveTo>
                    <a:pt x="0" y="55131"/>
                  </a:moveTo>
                  <a:cubicBezTo>
                    <a:pt x="28049" y="85539"/>
                    <a:pt x="65756" y="107467"/>
                    <a:pt x="109594" y="115585"/>
                  </a:cubicBezTo>
                  <a:cubicBezTo>
                    <a:pt x="153432" y="123702"/>
                    <a:pt x="196527" y="116746"/>
                    <a:pt x="233584" y="98403"/>
                  </a:cubicBezTo>
                  <a:cubicBezTo>
                    <a:pt x="221232" y="50599"/>
                    <a:pt x="182316" y="11795"/>
                    <a:pt x="130585" y="2210"/>
                  </a:cubicBezTo>
                  <a:cubicBezTo>
                    <a:pt x="78853" y="-7374"/>
                    <a:pt x="28699" y="14935"/>
                    <a:pt x="0" y="551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28">
              <a:extLst>
                <a:ext uri="{FF2B5EF4-FFF2-40B4-BE49-F238E27FC236}">
                  <a16:creationId xmlns:a16="http://schemas.microsoft.com/office/drawing/2014/main" id="{D19B4F2C-AAED-D492-5CD5-D575E676BEF6}"/>
                </a:ext>
              </a:extLst>
            </p:cNvPr>
            <p:cNvSpPr/>
            <p:nvPr/>
          </p:nvSpPr>
          <p:spPr>
            <a:xfrm>
              <a:off x="6571363" y="944836"/>
              <a:ext cx="236590" cy="75766"/>
            </a:xfrm>
            <a:custGeom>
              <a:avLst/>
              <a:gdLst/>
              <a:ahLst/>
              <a:cxnLst/>
              <a:rect l="l" t="t" r="r" b="b"/>
              <a:pathLst>
                <a:path w="328597" h="105231" extrusionOk="0">
                  <a:moveTo>
                    <a:pt x="151296" y="100957"/>
                  </a:moveTo>
                  <a:cubicBezTo>
                    <a:pt x="220675" y="113811"/>
                    <a:pt x="286710" y="96880"/>
                    <a:pt x="328598" y="60871"/>
                  </a:cubicBezTo>
                  <a:lnTo>
                    <a:pt x="0" y="0"/>
                  </a:lnTo>
                  <a:cubicBezTo>
                    <a:pt x="26191" y="48621"/>
                    <a:pt x="81825" y="88093"/>
                    <a:pt x="151296" y="1009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28">
              <a:extLst>
                <a:ext uri="{FF2B5EF4-FFF2-40B4-BE49-F238E27FC236}">
                  <a16:creationId xmlns:a16="http://schemas.microsoft.com/office/drawing/2014/main" id="{97321FD8-A3C0-743D-2F81-32F38C6A192D}"/>
                </a:ext>
              </a:extLst>
            </p:cNvPr>
            <p:cNvSpPr/>
            <p:nvPr/>
          </p:nvSpPr>
          <p:spPr>
            <a:xfrm>
              <a:off x="6559085" y="845554"/>
              <a:ext cx="39527" cy="71490"/>
            </a:xfrm>
            <a:custGeom>
              <a:avLst/>
              <a:gdLst/>
              <a:ahLst/>
              <a:cxnLst/>
              <a:rect l="l" t="t" r="r" b="b"/>
              <a:pathLst>
                <a:path w="54898" h="99291" extrusionOk="0">
                  <a:moveTo>
                    <a:pt x="53296" y="54438"/>
                  </a:moveTo>
                  <a:cubicBezTo>
                    <a:pt x="48282" y="81725"/>
                    <a:pt x="32585" y="101703"/>
                    <a:pt x="18283" y="99056"/>
                  </a:cubicBezTo>
                  <a:cubicBezTo>
                    <a:pt x="3979" y="96409"/>
                    <a:pt x="-3451" y="72140"/>
                    <a:pt x="1565" y="44853"/>
                  </a:cubicBezTo>
                  <a:cubicBezTo>
                    <a:pt x="6673" y="17566"/>
                    <a:pt x="22369" y="-2412"/>
                    <a:pt x="36579" y="235"/>
                  </a:cubicBezTo>
                  <a:cubicBezTo>
                    <a:pt x="50882" y="2882"/>
                    <a:pt x="58405" y="27151"/>
                    <a:pt x="53296" y="544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28">
              <a:extLst>
                <a:ext uri="{FF2B5EF4-FFF2-40B4-BE49-F238E27FC236}">
                  <a16:creationId xmlns:a16="http://schemas.microsoft.com/office/drawing/2014/main" id="{C9C8C76B-2F0B-7E57-41D8-0F5239A4954F}"/>
                </a:ext>
              </a:extLst>
            </p:cNvPr>
            <p:cNvSpPr/>
            <p:nvPr/>
          </p:nvSpPr>
          <p:spPr>
            <a:xfrm>
              <a:off x="6797916" y="889787"/>
              <a:ext cx="39527" cy="71490"/>
            </a:xfrm>
            <a:custGeom>
              <a:avLst/>
              <a:gdLst/>
              <a:ahLst/>
              <a:cxnLst/>
              <a:rect l="l" t="t" r="r" b="b"/>
              <a:pathLst>
                <a:path w="54898" h="99291" extrusionOk="0">
                  <a:moveTo>
                    <a:pt x="53297" y="54438"/>
                  </a:moveTo>
                  <a:cubicBezTo>
                    <a:pt x="48282" y="81725"/>
                    <a:pt x="32586" y="101703"/>
                    <a:pt x="18283" y="99056"/>
                  </a:cubicBezTo>
                  <a:cubicBezTo>
                    <a:pt x="3979" y="96409"/>
                    <a:pt x="-3451" y="72140"/>
                    <a:pt x="1565" y="44853"/>
                  </a:cubicBezTo>
                  <a:cubicBezTo>
                    <a:pt x="6673" y="17566"/>
                    <a:pt x="22276" y="-2412"/>
                    <a:pt x="36580" y="235"/>
                  </a:cubicBezTo>
                  <a:cubicBezTo>
                    <a:pt x="50882" y="2882"/>
                    <a:pt x="58406" y="27151"/>
                    <a:pt x="53297" y="544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6" name="Google Shape;1016;p28">
            <a:extLst>
              <a:ext uri="{FF2B5EF4-FFF2-40B4-BE49-F238E27FC236}">
                <a16:creationId xmlns:a16="http://schemas.microsoft.com/office/drawing/2014/main" id="{7AB58E37-8863-28DE-5F09-74306A2DA2EB}"/>
              </a:ext>
            </a:extLst>
          </p:cNvPr>
          <p:cNvGrpSpPr/>
          <p:nvPr/>
        </p:nvGrpSpPr>
        <p:grpSpPr>
          <a:xfrm>
            <a:off x="7681204" y="4201764"/>
            <a:ext cx="1365664" cy="941736"/>
            <a:chOff x="7526182" y="4022533"/>
            <a:chExt cx="1365664" cy="941736"/>
          </a:xfrm>
        </p:grpSpPr>
        <p:grpSp>
          <p:nvGrpSpPr>
            <p:cNvPr id="1017" name="Google Shape;1017;p28">
              <a:extLst>
                <a:ext uri="{FF2B5EF4-FFF2-40B4-BE49-F238E27FC236}">
                  <a16:creationId xmlns:a16="http://schemas.microsoft.com/office/drawing/2014/main" id="{68D64922-7C7C-D357-DA87-5791A3175C63}"/>
                </a:ext>
              </a:extLst>
            </p:cNvPr>
            <p:cNvGrpSpPr/>
            <p:nvPr/>
          </p:nvGrpSpPr>
          <p:grpSpPr>
            <a:xfrm>
              <a:off x="8131737" y="4204159"/>
              <a:ext cx="760109" cy="760109"/>
              <a:chOff x="7235107" y="875577"/>
              <a:chExt cx="376758" cy="376758"/>
            </a:xfrm>
          </p:grpSpPr>
          <p:sp>
            <p:nvSpPr>
              <p:cNvPr id="1018" name="Google Shape;1018;p28">
                <a:extLst>
                  <a:ext uri="{FF2B5EF4-FFF2-40B4-BE49-F238E27FC236}">
                    <a16:creationId xmlns:a16="http://schemas.microsoft.com/office/drawing/2014/main" id="{0FD62B42-237E-9DE9-12CB-B455E1ACFEF7}"/>
                  </a:ext>
                </a:extLst>
              </p:cNvPr>
              <p:cNvSpPr/>
              <p:nvPr/>
            </p:nvSpPr>
            <p:spPr>
              <a:xfrm>
                <a:off x="7235107" y="875577"/>
                <a:ext cx="376758" cy="376758"/>
              </a:xfrm>
              <a:custGeom>
                <a:avLst/>
                <a:gdLst/>
                <a:ahLst/>
                <a:cxnLst/>
                <a:rect l="l" t="t" r="r" b="b"/>
                <a:pathLst>
                  <a:path w="521464" h="521464" extrusionOk="0">
                    <a:moveTo>
                      <a:pt x="521464" y="260732"/>
                    </a:moveTo>
                    <a:cubicBezTo>
                      <a:pt x="521464" y="404731"/>
                      <a:pt x="404730" y="521465"/>
                      <a:pt x="260732" y="521465"/>
                    </a:cubicBezTo>
                    <a:cubicBezTo>
                      <a:pt x="116733" y="521465"/>
                      <a:pt x="-1" y="404731"/>
                      <a:pt x="-1" y="260732"/>
                    </a:cubicBezTo>
                    <a:cubicBezTo>
                      <a:pt x="-1" y="116734"/>
                      <a:pt x="116733" y="0"/>
                      <a:pt x="260732" y="0"/>
                    </a:cubicBezTo>
                    <a:cubicBezTo>
                      <a:pt x="404730" y="0"/>
                      <a:pt x="521464" y="116734"/>
                      <a:pt x="521464" y="2607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9" name="Google Shape;1019;p28">
                <a:extLst>
                  <a:ext uri="{FF2B5EF4-FFF2-40B4-BE49-F238E27FC236}">
                    <a16:creationId xmlns:a16="http://schemas.microsoft.com/office/drawing/2014/main" id="{0EDB2E09-10A5-E3EC-D508-A66156D751FA}"/>
                  </a:ext>
                </a:extLst>
              </p:cNvPr>
              <p:cNvSpPr/>
              <p:nvPr/>
            </p:nvSpPr>
            <p:spPr>
              <a:xfrm>
                <a:off x="7471455" y="1001410"/>
                <a:ext cx="85875" cy="62839"/>
              </a:xfrm>
              <a:custGeom>
                <a:avLst/>
                <a:gdLst/>
                <a:ahLst/>
                <a:cxnLst/>
                <a:rect l="l" t="t" r="r" b="b"/>
                <a:pathLst>
                  <a:path w="119271" h="87276" extrusionOk="0">
                    <a:moveTo>
                      <a:pt x="69379" y="34207"/>
                    </a:moveTo>
                    <a:cubicBezTo>
                      <a:pt x="44859" y="24753"/>
                      <a:pt x="17647" y="31830"/>
                      <a:pt x="0" y="43003"/>
                    </a:cubicBezTo>
                    <a:cubicBezTo>
                      <a:pt x="14025" y="9307"/>
                      <a:pt x="49875" y="-8237"/>
                      <a:pt x="81174" y="3790"/>
                    </a:cubicBezTo>
                    <a:cubicBezTo>
                      <a:pt x="112381" y="15809"/>
                      <a:pt x="127241" y="52885"/>
                      <a:pt x="114981" y="87277"/>
                    </a:cubicBezTo>
                    <a:cubicBezTo>
                      <a:pt x="109502" y="67206"/>
                      <a:pt x="93991" y="43662"/>
                      <a:pt x="69379" y="342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0" name="Google Shape;1020;p28">
                <a:extLst>
                  <a:ext uri="{FF2B5EF4-FFF2-40B4-BE49-F238E27FC236}">
                    <a16:creationId xmlns:a16="http://schemas.microsoft.com/office/drawing/2014/main" id="{40F7832A-483B-B5B5-BF9E-98B19C72D0B8}"/>
                  </a:ext>
                </a:extLst>
              </p:cNvPr>
              <p:cNvSpPr/>
              <p:nvPr/>
            </p:nvSpPr>
            <p:spPr>
              <a:xfrm>
                <a:off x="7301148" y="967122"/>
                <a:ext cx="88672" cy="48729"/>
              </a:xfrm>
              <a:custGeom>
                <a:avLst/>
                <a:gdLst/>
                <a:ahLst/>
                <a:cxnLst/>
                <a:rect l="l" t="t" r="r" b="b"/>
                <a:pathLst>
                  <a:path w="123155" h="67679" extrusionOk="0">
                    <a:moveTo>
                      <a:pt x="62599" y="32610"/>
                    </a:moveTo>
                    <a:cubicBezTo>
                      <a:pt x="88883" y="33436"/>
                      <a:pt x="111359" y="50563"/>
                      <a:pt x="123155" y="67680"/>
                    </a:cubicBezTo>
                    <a:cubicBezTo>
                      <a:pt x="123340" y="31189"/>
                      <a:pt x="97149" y="1078"/>
                      <a:pt x="63714" y="29"/>
                    </a:cubicBezTo>
                    <a:cubicBezTo>
                      <a:pt x="30278" y="-1030"/>
                      <a:pt x="2136" y="27362"/>
                      <a:pt x="0" y="63788"/>
                    </a:cubicBezTo>
                    <a:cubicBezTo>
                      <a:pt x="12910" y="47451"/>
                      <a:pt x="36408" y="31774"/>
                      <a:pt x="62599" y="326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1" name="Google Shape;1021;p28">
                <a:extLst>
                  <a:ext uri="{FF2B5EF4-FFF2-40B4-BE49-F238E27FC236}">
                    <a16:creationId xmlns:a16="http://schemas.microsoft.com/office/drawing/2014/main" id="{F61BAF72-A71F-182B-3519-0134CEF71F7E}"/>
                  </a:ext>
                </a:extLst>
              </p:cNvPr>
              <p:cNvSpPr/>
              <p:nvPr/>
            </p:nvSpPr>
            <p:spPr>
              <a:xfrm>
                <a:off x="7344189" y="1036300"/>
                <a:ext cx="162734" cy="103643"/>
              </a:xfrm>
              <a:custGeom>
                <a:avLst/>
                <a:gdLst/>
                <a:ahLst/>
                <a:cxnLst/>
                <a:rect l="l" t="t" r="r" b="b"/>
                <a:pathLst>
                  <a:path w="226019" h="143949" extrusionOk="0">
                    <a:moveTo>
                      <a:pt x="4230" y="9"/>
                    </a:moveTo>
                    <a:cubicBezTo>
                      <a:pt x="3488" y="2628"/>
                      <a:pt x="2837" y="5276"/>
                      <a:pt x="2280" y="7987"/>
                    </a:cubicBezTo>
                    <a:cubicBezTo>
                      <a:pt x="-10165" y="69398"/>
                      <a:pt x="29586" y="129256"/>
                      <a:pt x="90977" y="141674"/>
                    </a:cubicBezTo>
                    <a:cubicBezTo>
                      <a:pt x="152462" y="154101"/>
                      <a:pt x="212274" y="114387"/>
                      <a:pt x="224720" y="52967"/>
                    </a:cubicBezTo>
                    <a:cubicBezTo>
                      <a:pt x="225276" y="50265"/>
                      <a:pt x="225648" y="47562"/>
                      <a:pt x="226019" y="44859"/>
                    </a:cubicBezTo>
                    <a:lnTo>
                      <a:pt x="423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2" name="Google Shape;1022;p28">
                <a:extLst>
                  <a:ext uri="{FF2B5EF4-FFF2-40B4-BE49-F238E27FC236}">
                    <a16:creationId xmlns:a16="http://schemas.microsoft.com/office/drawing/2014/main" id="{51F45EEA-053B-7438-C559-F8C3B452C207}"/>
                  </a:ext>
                </a:extLst>
              </p:cNvPr>
              <p:cNvSpPr/>
              <p:nvPr/>
            </p:nvSpPr>
            <p:spPr>
              <a:xfrm>
                <a:off x="7364996" y="1090637"/>
                <a:ext cx="95826" cy="49239"/>
              </a:xfrm>
              <a:custGeom>
                <a:avLst/>
                <a:gdLst/>
                <a:ahLst/>
                <a:cxnLst/>
                <a:rect l="l" t="t" r="r" b="b"/>
                <a:pathLst>
                  <a:path w="133091" h="68387" extrusionOk="0">
                    <a:moveTo>
                      <a:pt x="0" y="30522"/>
                    </a:moveTo>
                    <a:cubicBezTo>
                      <a:pt x="15696" y="48168"/>
                      <a:pt x="37151" y="61060"/>
                      <a:pt x="62041" y="66112"/>
                    </a:cubicBezTo>
                    <a:cubicBezTo>
                      <a:pt x="87025" y="71164"/>
                      <a:pt x="111730" y="67598"/>
                      <a:pt x="133092" y="57456"/>
                    </a:cubicBezTo>
                    <a:cubicBezTo>
                      <a:pt x="126497" y="30011"/>
                      <a:pt x="104671" y="7461"/>
                      <a:pt x="75137" y="1498"/>
                    </a:cubicBezTo>
                    <a:cubicBezTo>
                      <a:pt x="45695" y="-4465"/>
                      <a:pt x="16810" y="7813"/>
                      <a:pt x="0" y="3052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3" name="Google Shape;1023;p28">
                <a:extLst>
                  <a:ext uri="{FF2B5EF4-FFF2-40B4-BE49-F238E27FC236}">
                    <a16:creationId xmlns:a16="http://schemas.microsoft.com/office/drawing/2014/main" id="{45FC7C11-F98B-4F3F-6790-46B819107211}"/>
                  </a:ext>
                </a:extLst>
              </p:cNvPr>
              <p:cNvSpPr/>
              <p:nvPr/>
            </p:nvSpPr>
            <p:spPr>
              <a:xfrm>
                <a:off x="7359654" y="1038811"/>
                <a:ext cx="134811" cy="44663"/>
              </a:xfrm>
              <a:custGeom>
                <a:avLst/>
                <a:gdLst/>
                <a:ahLst/>
                <a:cxnLst/>
                <a:rect l="l" t="t" r="r" b="b"/>
                <a:pathLst>
                  <a:path w="187238" h="62032" extrusionOk="0">
                    <a:moveTo>
                      <a:pt x="85539" y="59135"/>
                    </a:moveTo>
                    <a:cubicBezTo>
                      <a:pt x="125011" y="67140"/>
                      <a:pt x="162998" y="58076"/>
                      <a:pt x="187239" y="37884"/>
                    </a:cubicBezTo>
                    <a:lnTo>
                      <a:pt x="0" y="0"/>
                    </a:lnTo>
                    <a:cubicBezTo>
                      <a:pt x="14488" y="28040"/>
                      <a:pt x="45974" y="51129"/>
                      <a:pt x="85539" y="5913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4" name="Google Shape;1024;p28">
              <a:extLst>
                <a:ext uri="{FF2B5EF4-FFF2-40B4-BE49-F238E27FC236}">
                  <a16:creationId xmlns:a16="http://schemas.microsoft.com/office/drawing/2014/main" id="{50233B9A-CCEE-8560-7956-ACF9EBCAF889}"/>
                </a:ext>
              </a:extLst>
            </p:cNvPr>
            <p:cNvGrpSpPr/>
            <p:nvPr/>
          </p:nvGrpSpPr>
          <p:grpSpPr>
            <a:xfrm>
              <a:off x="7526182" y="4022533"/>
              <a:ext cx="431672" cy="431681"/>
              <a:chOff x="7526182" y="4022533"/>
              <a:chExt cx="431672" cy="431681"/>
            </a:xfrm>
          </p:grpSpPr>
          <p:sp>
            <p:nvSpPr>
              <p:cNvPr id="1025" name="Google Shape;1025;p28">
                <a:extLst>
                  <a:ext uri="{FF2B5EF4-FFF2-40B4-BE49-F238E27FC236}">
                    <a16:creationId xmlns:a16="http://schemas.microsoft.com/office/drawing/2014/main" id="{8CAC0B72-E974-0372-DAC0-D41CB2217F3D}"/>
                  </a:ext>
                </a:extLst>
              </p:cNvPr>
              <p:cNvSpPr/>
              <p:nvPr/>
            </p:nvSpPr>
            <p:spPr>
              <a:xfrm>
                <a:off x="7526182" y="4022533"/>
                <a:ext cx="431672" cy="431681"/>
              </a:xfrm>
              <a:custGeom>
                <a:avLst/>
                <a:gdLst/>
                <a:ahLst/>
                <a:cxnLst/>
                <a:rect l="l" t="t" r="r" b="b"/>
                <a:pathLst>
                  <a:path w="361716" h="361724" extrusionOk="0">
                    <a:moveTo>
                      <a:pt x="350822" y="119288"/>
                    </a:moveTo>
                    <a:cubicBezTo>
                      <a:pt x="316830" y="25399"/>
                      <a:pt x="213179" y="-23148"/>
                      <a:pt x="119281" y="10854"/>
                    </a:cubicBezTo>
                    <a:cubicBezTo>
                      <a:pt x="25383" y="44866"/>
                      <a:pt x="-23192" y="148544"/>
                      <a:pt x="10894" y="242442"/>
                    </a:cubicBezTo>
                    <a:cubicBezTo>
                      <a:pt x="44887" y="336331"/>
                      <a:pt x="148537" y="384877"/>
                      <a:pt x="242435" y="350866"/>
                    </a:cubicBezTo>
                    <a:cubicBezTo>
                      <a:pt x="336334" y="316854"/>
                      <a:pt x="384908" y="213176"/>
                      <a:pt x="350822" y="11928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26" name="Google Shape;1026;p28">
                <a:extLst>
                  <a:ext uri="{FF2B5EF4-FFF2-40B4-BE49-F238E27FC236}">
                    <a16:creationId xmlns:a16="http://schemas.microsoft.com/office/drawing/2014/main" id="{8D545F62-392B-8033-EFCD-D9D8A8C54B60}"/>
                  </a:ext>
                </a:extLst>
              </p:cNvPr>
              <p:cNvGrpSpPr/>
              <p:nvPr/>
            </p:nvGrpSpPr>
            <p:grpSpPr>
              <a:xfrm>
                <a:off x="7589451" y="4123947"/>
                <a:ext cx="302212" cy="225341"/>
                <a:chOff x="7589451" y="4123947"/>
                <a:chExt cx="302212" cy="225341"/>
              </a:xfrm>
            </p:grpSpPr>
            <p:sp>
              <p:nvSpPr>
                <p:cNvPr id="1027" name="Google Shape;1027;p28">
                  <a:extLst>
                    <a:ext uri="{FF2B5EF4-FFF2-40B4-BE49-F238E27FC236}">
                      <a16:creationId xmlns:a16="http://schemas.microsoft.com/office/drawing/2014/main" id="{36183178-0157-AA3D-39B2-94EA46573E54}"/>
                    </a:ext>
                  </a:extLst>
                </p:cNvPr>
                <p:cNvSpPr/>
                <p:nvPr/>
              </p:nvSpPr>
              <p:spPr>
                <a:xfrm>
                  <a:off x="7589451" y="4189335"/>
                  <a:ext cx="101169" cy="62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774" h="52695" extrusionOk="0">
                      <a:moveTo>
                        <a:pt x="38800" y="22845"/>
                      </a:moveTo>
                      <a:cubicBezTo>
                        <a:pt x="56725" y="19771"/>
                        <a:pt x="74372" y="28315"/>
                        <a:pt x="84774" y="38309"/>
                      </a:cubicBezTo>
                      <a:cubicBezTo>
                        <a:pt x="79852" y="13483"/>
                        <a:pt x="57840" y="-3346"/>
                        <a:pt x="34992" y="564"/>
                      </a:cubicBezTo>
                      <a:cubicBezTo>
                        <a:pt x="12052" y="4474"/>
                        <a:pt x="-3088" y="27647"/>
                        <a:pt x="535" y="52696"/>
                      </a:cubicBezTo>
                      <a:cubicBezTo>
                        <a:pt x="7036" y="39814"/>
                        <a:pt x="20782" y="25919"/>
                        <a:pt x="38800" y="2284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8" name="Google Shape;1028;p28">
                  <a:extLst>
                    <a:ext uri="{FF2B5EF4-FFF2-40B4-BE49-F238E27FC236}">
                      <a16:creationId xmlns:a16="http://schemas.microsoft.com/office/drawing/2014/main" id="{3610FC20-8D0E-C2C4-87CC-358A78C3A82B}"/>
                    </a:ext>
                  </a:extLst>
                </p:cNvPr>
                <p:cNvSpPr/>
                <p:nvPr/>
              </p:nvSpPr>
              <p:spPr>
                <a:xfrm>
                  <a:off x="7771727" y="4123947"/>
                  <a:ext cx="95562" cy="78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75" h="66197" extrusionOk="0">
                      <a:moveTo>
                        <a:pt x="31687" y="24886"/>
                      </a:moveTo>
                      <a:cubicBezTo>
                        <a:pt x="15898" y="34035"/>
                        <a:pt x="7818" y="51857"/>
                        <a:pt x="6239" y="66198"/>
                      </a:cubicBezTo>
                      <a:cubicBezTo>
                        <a:pt x="-5928" y="43982"/>
                        <a:pt x="202" y="16973"/>
                        <a:pt x="20264" y="5326"/>
                      </a:cubicBezTo>
                      <a:cubicBezTo>
                        <a:pt x="40324" y="-6320"/>
                        <a:pt x="66887" y="1779"/>
                        <a:pt x="80075" y="23326"/>
                      </a:cubicBezTo>
                      <a:cubicBezTo>
                        <a:pt x="66887" y="17595"/>
                        <a:pt x="47383" y="15729"/>
                        <a:pt x="31687" y="2488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9" name="Google Shape;1029;p28">
                  <a:extLst>
                    <a:ext uri="{FF2B5EF4-FFF2-40B4-BE49-F238E27FC236}">
                      <a16:creationId xmlns:a16="http://schemas.microsoft.com/office/drawing/2014/main" id="{E655EC40-A4B7-2FB4-43C7-54D1AC0E1AC0}"/>
                    </a:ext>
                  </a:extLst>
                </p:cNvPr>
                <p:cNvSpPr/>
                <p:nvPr/>
              </p:nvSpPr>
              <p:spPr>
                <a:xfrm>
                  <a:off x="7784098" y="4177104"/>
                  <a:ext cx="107565" cy="107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33" h="90146" extrusionOk="0">
                      <a:moveTo>
                        <a:pt x="87437" y="29725"/>
                      </a:moveTo>
                      <a:cubicBezTo>
                        <a:pt x="78985" y="6330"/>
                        <a:pt x="53165" y="-5772"/>
                        <a:pt x="29760" y="2708"/>
                      </a:cubicBezTo>
                      <a:cubicBezTo>
                        <a:pt x="6355" y="11178"/>
                        <a:pt x="-5811" y="37016"/>
                        <a:pt x="2734" y="60421"/>
                      </a:cubicBezTo>
                      <a:cubicBezTo>
                        <a:pt x="11185" y="83817"/>
                        <a:pt x="37005" y="95918"/>
                        <a:pt x="60410" y="87439"/>
                      </a:cubicBezTo>
                      <a:cubicBezTo>
                        <a:pt x="83815" y="78968"/>
                        <a:pt x="95889" y="53130"/>
                        <a:pt x="87437" y="2972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0" name="Google Shape;1030;p28">
                  <a:extLst>
                    <a:ext uri="{FF2B5EF4-FFF2-40B4-BE49-F238E27FC236}">
                      <a16:creationId xmlns:a16="http://schemas.microsoft.com/office/drawing/2014/main" id="{ED57007F-CCA6-5AFD-DA21-850D2CE4CD60}"/>
                    </a:ext>
                  </a:extLst>
                </p:cNvPr>
                <p:cNvSpPr/>
                <p:nvPr/>
              </p:nvSpPr>
              <p:spPr>
                <a:xfrm>
                  <a:off x="7655806" y="4221275"/>
                  <a:ext cx="187521" cy="113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132" h="95434" extrusionOk="0">
                      <a:moveTo>
                        <a:pt x="99595" y="90019"/>
                      </a:moveTo>
                      <a:cubicBezTo>
                        <a:pt x="63467" y="103124"/>
                        <a:pt x="24737" y="91979"/>
                        <a:pt x="1146" y="61617"/>
                      </a:cubicBezTo>
                      <a:cubicBezTo>
                        <a:pt x="-711" y="59295"/>
                        <a:pt x="-247" y="55961"/>
                        <a:pt x="2075" y="54150"/>
                      </a:cubicBezTo>
                      <a:cubicBezTo>
                        <a:pt x="4397" y="52348"/>
                        <a:pt x="7741" y="52766"/>
                        <a:pt x="9505" y="55079"/>
                      </a:cubicBezTo>
                      <a:cubicBezTo>
                        <a:pt x="30310" y="81735"/>
                        <a:pt x="64210" y="91515"/>
                        <a:pt x="95974" y="80016"/>
                      </a:cubicBezTo>
                      <a:cubicBezTo>
                        <a:pt x="127738" y="68509"/>
                        <a:pt x="147520" y="39262"/>
                        <a:pt x="146405" y="5501"/>
                      </a:cubicBezTo>
                      <a:cubicBezTo>
                        <a:pt x="146313" y="2567"/>
                        <a:pt x="148635" y="105"/>
                        <a:pt x="151514" y="3"/>
                      </a:cubicBezTo>
                      <a:cubicBezTo>
                        <a:pt x="154486" y="-99"/>
                        <a:pt x="156900" y="2204"/>
                        <a:pt x="157086" y="5139"/>
                      </a:cubicBezTo>
                      <a:cubicBezTo>
                        <a:pt x="158293" y="43590"/>
                        <a:pt x="135817" y="76905"/>
                        <a:pt x="99595" y="9001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1" name="Google Shape;1031;p28">
                  <a:extLst>
                    <a:ext uri="{FF2B5EF4-FFF2-40B4-BE49-F238E27FC236}">
                      <a16:creationId xmlns:a16="http://schemas.microsoft.com/office/drawing/2014/main" id="{AB981427-85C7-5819-DCB6-8F563B3A26A1}"/>
                    </a:ext>
                  </a:extLst>
                </p:cNvPr>
                <p:cNvSpPr/>
                <p:nvPr/>
              </p:nvSpPr>
              <p:spPr>
                <a:xfrm>
                  <a:off x="7605694" y="4241708"/>
                  <a:ext cx="107618" cy="107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8" h="90146" extrusionOk="0">
                      <a:moveTo>
                        <a:pt x="87492" y="29725"/>
                      </a:moveTo>
                      <a:cubicBezTo>
                        <a:pt x="78948" y="6330"/>
                        <a:pt x="53128" y="-5772"/>
                        <a:pt x="29723" y="2708"/>
                      </a:cubicBezTo>
                      <a:cubicBezTo>
                        <a:pt x="6319" y="11178"/>
                        <a:pt x="-5755" y="37016"/>
                        <a:pt x="2696" y="60421"/>
                      </a:cubicBezTo>
                      <a:cubicBezTo>
                        <a:pt x="11241" y="83817"/>
                        <a:pt x="37061" y="95919"/>
                        <a:pt x="60466" y="87439"/>
                      </a:cubicBezTo>
                      <a:cubicBezTo>
                        <a:pt x="83777" y="78959"/>
                        <a:pt x="95945" y="53130"/>
                        <a:pt x="87492" y="2972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641960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4">
          <a:extLst>
            <a:ext uri="{FF2B5EF4-FFF2-40B4-BE49-F238E27FC236}">
              <a16:creationId xmlns:a16="http://schemas.microsoft.com/office/drawing/2014/main" id="{FB8ED7A7-6BBA-CC06-99F6-0FBAA27C3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28">
            <a:extLst>
              <a:ext uri="{FF2B5EF4-FFF2-40B4-BE49-F238E27FC236}">
                <a16:creationId xmlns:a16="http://schemas.microsoft.com/office/drawing/2014/main" id="{C7A9E6D3-625C-2B28-D3F9-BFCD06AF91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633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7.-</a:t>
            </a:r>
            <a:r>
              <a:rPr lang="es-CL" dirty="0"/>
              <a:t>Cocinar en familia: </a:t>
            </a:r>
            <a:endParaRPr dirty="0"/>
          </a:p>
        </p:txBody>
      </p:sp>
      <p:sp>
        <p:nvSpPr>
          <p:cNvPr id="997" name="Google Shape;997;p28">
            <a:extLst>
              <a:ext uri="{FF2B5EF4-FFF2-40B4-BE49-F238E27FC236}">
                <a16:creationId xmlns:a16="http://schemas.microsoft.com/office/drawing/2014/main" id="{2FF94025-453E-B9C2-1EA7-88A68D6E2F86}"/>
              </a:ext>
            </a:extLst>
          </p:cNvPr>
          <p:cNvSpPr txBox="1"/>
          <p:nvPr/>
        </p:nvSpPr>
        <p:spPr>
          <a:xfrm>
            <a:off x="4119569" y="1026888"/>
            <a:ext cx="4334494" cy="360655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200" dirty="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Elige recetas sencillas y divertidas para hacer juntos. Pueden preparar pizzas caseras, galletas, </a:t>
            </a:r>
            <a:r>
              <a:rPr lang="es-MX" sz="2200" dirty="0" err="1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cupcakes</a:t>
            </a:r>
            <a:r>
              <a:rPr lang="es-MX" sz="2200" dirty="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 o incluso aprender a hacer helados caseros. Es una forma deliciosa de pasar tiempo juntos y enseñar a los niños habilidades en la cocina</a:t>
            </a:r>
            <a:r>
              <a:rPr lang="es-MX" sz="2000" dirty="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.</a:t>
            </a:r>
            <a:endParaRPr lang="es-MX" sz="1600" dirty="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grpSp>
        <p:nvGrpSpPr>
          <p:cNvPr id="1002" name="Google Shape;1002;p28">
            <a:extLst>
              <a:ext uri="{FF2B5EF4-FFF2-40B4-BE49-F238E27FC236}">
                <a16:creationId xmlns:a16="http://schemas.microsoft.com/office/drawing/2014/main" id="{53C5A795-AC3E-E5A2-6D18-3109CD3B6D2B}"/>
              </a:ext>
            </a:extLst>
          </p:cNvPr>
          <p:cNvGrpSpPr/>
          <p:nvPr/>
        </p:nvGrpSpPr>
        <p:grpSpPr>
          <a:xfrm>
            <a:off x="720008" y="1536217"/>
            <a:ext cx="344608" cy="346322"/>
            <a:chOff x="4979184" y="993907"/>
            <a:chExt cx="235759" cy="236931"/>
          </a:xfrm>
        </p:grpSpPr>
        <p:sp>
          <p:nvSpPr>
            <p:cNvPr id="1003" name="Google Shape;1003;p28">
              <a:extLst>
                <a:ext uri="{FF2B5EF4-FFF2-40B4-BE49-F238E27FC236}">
                  <a16:creationId xmlns:a16="http://schemas.microsoft.com/office/drawing/2014/main" id="{59CC3926-469E-6601-0E8D-F0A44D8EB674}"/>
                </a:ext>
              </a:extLst>
            </p:cNvPr>
            <p:cNvSpPr/>
            <p:nvPr/>
          </p:nvSpPr>
          <p:spPr>
            <a:xfrm>
              <a:off x="4979184" y="1051898"/>
              <a:ext cx="177134" cy="178940"/>
            </a:xfrm>
            <a:custGeom>
              <a:avLst/>
              <a:gdLst/>
              <a:ahLst/>
              <a:cxnLst/>
              <a:rect l="l" t="t" r="r" b="b"/>
              <a:pathLst>
                <a:path w="246020" h="248528" extrusionOk="0">
                  <a:moveTo>
                    <a:pt x="77691" y="118882"/>
                  </a:moveTo>
                  <a:lnTo>
                    <a:pt x="31225" y="30213"/>
                  </a:lnTo>
                  <a:lnTo>
                    <a:pt x="116486" y="79177"/>
                  </a:lnTo>
                  <a:lnTo>
                    <a:pt x="149940" y="0"/>
                  </a:lnTo>
                  <a:lnTo>
                    <a:pt x="150906" y="91168"/>
                  </a:lnTo>
                  <a:lnTo>
                    <a:pt x="246020" y="93044"/>
                  </a:lnTo>
                  <a:lnTo>
                    <a:pt x="156924" y="130204"/>
                  </a:lnTo>
                  <a:lnTo>
                    <a:pt x="215566" y="209000"/>
                  </a:lnTo>
                  <a:lnTo>
                    <a:pt x="126693" y="165264"/>
                  </a:lnTo>
                  <a:lnTo>
                    <a:pt x="104263" y="248528"/>
                  </a:lnTo>
                  <a:lnTo>
                    <a:pt x="91131" y="158772"/>
                  </a:lnTo>
                  <a:lnTo>
                    <a:pt x="0" y="158540"/>
                  </a:lnTo>
                  <a:lnTo>
                    <a:pt x="77691" y="11888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28">
              <a:extLst>
                <a:ext uri="{FF2B5EF4-FFF2-40B4-BE49-F238E27FC236}">
                  <a16:creationId xmlns:a16="http://schemas.microsoft.com/office/drawing/2014/main" id="{A06AEAD4-39F7-91DA-8A18-FFA3E537EA6E}"/>
                </a:ext>
              </a:extLst>
            </p:cNvPr>
            <p:cNvSpPr/>
            <p:nvPr/>
          </p:nvSpPr>
          <p:spPr>
            <a:xfrm>
              <a:off x="5167037" y="1168095"/>
              <a:ext cx="47906" cy="48902"/>
            </a:xfrm>
            <a:custGeom>
              <a:avLst/>
              <a:gdLst/>
              <a:ahLst/>
              <a:cxnLst/>
              <a:rect l="l" t="t" r="r" b="b"/>
              <a:pathLst>
                <a:path w="66536" h="67920" extrusionOk="0">
                  <a:moveTo>
                    <a:pt x="28253" y="22708"/>
                  </a:moveTo>
                  <a:lnTo>
                    <a:pt x="43940" y="0"/>
                  </a:lnTo>
                  <a:lnTo>
                    <a:pt x="42918" y="27092"/>
                  </a:lnTo>
                  <a:lnTo>
                    <a:pt x="66536" y="25104"/>
                  </a:lnTo>
                  <a:lnTo>
                    <a:pt x="44395" y="37030"/>
                  </a:lnTo>
                  <a:lnTo>
                    <a:pt x="56134" y="60490"/>
                  </a:lnTo>
                  <a:lnTo>
                    <a:pt x="35646" y="43503"/>
                  </a:lnTo>
                  <a:lnTo>
                    <a:pt x="23925" y="67920"/>
                  </a:lnTo>
                  <a:lnTo>
                    <a:pt x="23210" y="40615"/>
                  </a:lnTo>
                  <a:lnTo>
                    <a:pt x="0" y="45816"/>
                  </a:lnTo>
                  <a:lnTo>
                    <a:pt x="20238" y="31104"/>
                  </a:lnTo>
                  <a:lnTo>
                    <a:pt x="8610" y="8823"/>
                  </a:lnTo>
                  <a:lnTo>
                    <a:pt x="28253" y="2270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28">
              <a:extLst>
                <a:ext uri="{FF2B5EF4-FFF2-40B4-BE49-F238E27FC236}">
                  <a16:creationId xmlns:a16="http://schemas.microsoft.com/office/drawing/2014/main" id="{A0BE4B60-E570-FD49-E8CA-903C2ED5EA55}"/>
                </a:ext>
              </a:extLst>
            </p:cNvPr>
            <p:cNvSpPr/>
            <p:nvPr/>
          </p:nvSpPr>
          <p:spPr>
            <a:xfrm>
              <a:off x="5003909" y="993907"/>
              <a:ext cx="31476" cy="32138"/>
            </a:xfrm>
            <a:custGeom>
              <a:avLst/>
              <a:gdLst/>
              <a:ahLst/>
              <a:cxnLst/>
              <a:rect l="l" t="t" r="r" b="b"/>
              <a:pathLst>
                <a:path w="43716" h="44636" extrusionOk="0">
                  <a:moveTo>
                    <a:pt x="18566" y="14925"/>
                  </a:moveTo>
                  <a:lnTo>
                    <a:pt x="28875" y="0"/>
                  </a:lnTo>
                  <a:lnTo>
                    <a:pt x="28197" y="17804"/>
                  </a:lnTo>
                  <a:lnTo>
                    <a:pt x="43717" y="16504"/>
                  </a:lnTo>
                  <a:lnTo>
                    <a:pt x="29172" y="24334"/>
                  </a:lnTo>
                  <a:lnTo>
                    <a:pt x="36881" y="39751"/>
                  </a:lnTo>
                  <a:lnTo>
                    <a:pt x="23423" y="28587"/>
                  </a:lnTo>
                  <a:lnTo>
                    <a:pt x="15715" y="44636"/>
                  </a:lnTo>
                  <a:lnTo>
                    <a:pt x="15250" y="26693"/>
                  </a:lnTo>
                  <a:lnTo>
                    <a:pt x="0" y="30111"/>
                  </a:lnTo>
                  <a:lnTo>
                    <a:pt x="13300" y="20442"/>
                  </a:lnTo>
                  <a:lnTo>
                    <a:pt x="5656" y="5805"/>
                  </a:lnTo>
                  <a:lnTo>
                    <a:pt x="18566" y="1492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6" name="Google Shape;1006;p28">
            <a:extLst>
              <a:ext uri="{FF2B5EF4-FFF2-40B4-BE49-F238E27FC236}">
                <a16:creationId xmlns:a16="http://schemas.microsoft.com/office/drawing/2014/main" id="{3BBDFEFA-8FFF-C565-3465-A6C23C0825D2}"/>
              </a:ext>
            </a:extLst>
          </p:cNvPr>
          <p:cNvGrpSpPr/>
          <p:nvPr/>
        </p:nvGrpSpPr>
        <p:grpSpPr>
          <a:xfrm>
            <a:off x="7983985" y="957300"/>
            <a:ext cx="760103" cy="760076"/>
            <a:chOff x="6416034" y="715105"/>
            <a:chExt cx="540845" cy="540825"/>
          </a:xfrm>
        </p:grpSpPr>
        <p:sp>
          <p:nvSpPr>
            <p:cNvPr id="1007" name="Google Shape;1007;p28">
              <a:extLst>
                <a:ext uri="{FF2B5EF4-FFF2-40B4-BE49-F238E27FC236}">
                  <a16:creationId xmlns:a16="http://schemas.microsoft.com/office/drawing/2014/main" id="{DE75DE59-5CD2-2809-4889-3090B6A552C9}"/>
                </a:ext>
              </a:extLst>
            </p:cNvPr>
            <p:cNvSpPr/>
            <p:nvPr/>
          </p:nvSpPr>
          <p:spPr>
            <a:xfrm>
              <a:off x="6416034" y="715105"/>
              <a:ext cx="540845" cy="540825"/>
            </a:xfrm>
            <a:custGeom>
              <a:avLst/>
              <a:gdLst/>
              <a:ahLst/>
              <a:cxnLst/>
              <a:rect l="l" t="t" r="r" b="b"/>
              <a:pathLst>
                <a:path w="751173" h="751146" extrusionOk="0">
                  <a:moveTo>
                    <a:pt x="744846" y="443963"/>
                  </a:moveTo>
                  <a:cubicBezTo>
                    <a:pt x="782553" y="240043"/>
                    <a:pt x="647882" y="44120"/>
                    <a:pt x="443926" y="6348"/>
                  </a:cubicBezTo>
                  <a:cubicBezTo>
                    <a:pt x="240062" y="-31425"/>
                    <a:pt x="44121" y="103264"/>
                    <a:pt x="6348" y="307184"/>
                  </a:cubicBezTo>
                  <a:cubicBezTo>
                    <a:pt x="-31425" y="511103"/>
                    <a:pt x="103255" y="707026"/>
                    <a:pt x="307211" y="744799"/>
                  </a:cubicBezTo>
                  <a:cubicBezTo>
                    <a:pt x="511075" y="782572"/>
                    <a:pt x="707045" y="647883"/>
                    <a:pt x="744846" y="4439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28">
              <a:extLst>
                <a:ext uri="{FF2B5EF4-FFF2-40B4-BE49-F238E27FC236}">
                  <a16:creationId xmlns:a16="http://schemas.microsoft.com/office/drawing/2014/main" id="{106EEA2B-4AB0-6B16-6FC6-F2995D9D38A1}"/>
                </a:ext>
              </a:extLst>
            </p:cNvPr>
            <p:cNvSpPr/>
            <p:nvPr/>
          </p:nvSpPr>
          <p:spPr>
            <a:xfrm>
              <a:off x="6544972" y="940815"/>
              <a:ext cx="284814" cy="178988"/>
            </a:xfrm>
            <a:custGeom>
              <a:avLst/>
              <a:gdLst/>
              <a:ahLst/>
              <a:cxnLst/>
              <a:rect l="l" t="t" r="r" b="b"/>
              <a:pathLst>
                <a:path w="395575" h="248594" extrusionOk="0">
                  <a:moveTo>
                    <a:pt x="6515" y="0"/>
                  </a:moveTo>
                  <a:cubicBezTo>
                    <a:pt x="5308" y="4597"/>
                    <a:pt x="4193" y="9250"/>
                    <a:pt x="3358" y="14006"/>
                  </a:cubicBezTo>
                  <a:cubicBezTo>
                    <a:pt x="-16611" y="121752"/>
                    <a:pt x="54532" y="225281"/>
                    <a:pt x="162269" y="245240"/>
                  </a:cubicBezTo>
                  <a:cubicBezTo>
                    <a:pt x="270006" y="265200"/>
                    <a:pt x="373563" y="194028"/>
                    <a:pt x="393532" y="86282"/>
                  </a:cubicBezTo>
                  <a:cubicBezTo>
                    <a:pt x="394368" y="81536"/>
                    <a:pt x="395018" y="76800"/>
                    <a:pt x="395575" y="72072"/>
                  </a:cubicBezTo>
                  <a:lnTo>
                    <a:pt x="6515" y="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28">
              <a:extLst>
                <a:ext uri="{FF2B5EF4-FFF2-40B4-BE49-F238E27FC236}">
                  <a16:creationId xmlns:a16="http://schemas.microsoft.com/office/drawing/2014/main" id="{281F65AD-931F-947E-59B9-3012F72A9B26}"/>
                </a:ext>
              </a:extLst>
            </p:cNvPr>
            <p:cNvSpPr/>
            <p:nvPr/>
          </p:nvSpPr>
          <p:spPr>
            <a:xfrm>
              <a:off x="6582851" y="1034043"/>
              <a:ext cx="168180" cy="85635"/>
            </a:xfrm>
            <a:custGeom>
              <a:avLst/>
              <a:gdLst/>
              <a:ahLst/>
              <a:cxnLst/>
              <a:rect l="l" t="t" r="r" b="b"/>
              <a:pathLst>
                <a:path w="233584" h="118938" extrusionOk="0">
                  <a:moveTo>
                    <a:pt x="0" y="55131"/>
                  </a:moveTo>
                  <a:cubicBezTo>
                    <a:pt x="28049" y="85539"/>
                    <a:pt x="65756" y="107467"/>
                    <a:pt x="109594" y="115585"/>
                  </a:cubicBezTo>
                  <a:cubicBezTo>
                    <a:pt x="153432" y="123702"/>
                    <a:pt x="196527" y="116746"/>
                    <a:pt x="233584" y="98403"/>
                  </a:cubicBezTo>
                  <a:cubicBezTo>
                    <a:pt x="221232" y="50599"/>
                    <a:pt x="182316" y="11795"/>
                    <a:pt x="130585" y="2210"/>
                  </a:cubicBezTo>
                  <a:cubicBezTo>
                    <a:pt x="78853" y="-7374"/>
                    <a:pt x="28699" y="14935"/>
                    <a:pt x="0" y="551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28">
              <a:extLst>
                <a:ext uri="{FF2B5EF4-FFF2-40B4-BE49-F238E27FC236}">
                  <a16:creationId xmlns:a16="http://schemas.microsoft.com/office/drawing/2014/main" id="{122B8884-BBC3-2323-731A-1E4CC205A238}"/>
                </a:ext>
              </a:extLst>
            </p:cNvPr>
            <p:cNvSpPr/>
            <p:nvPr/>
          </p:nvSpPr>
          <p:spPr>
            <a:xfrm>
              <a:off x="6571363" y="944836"/>
              <a:ext cx="236590" cy="75766"/>
            </a:xfrm>
            <a:custGeom>
              <a:avLst/>
              <a:gdLst/>
              <a:ahLst/>
              <a:cxnLst/>
              <a:rect l="l" t="t" r="r" b="b"/>
              <a:pathLst>
                <a:path w="328597" h="105231" extrusionOk="0">
                  <a:moveTo>
                    <a:pt x="151296" y="100957"/>
                  </a:moveTo>
                  <a:cubicBezTo>
                    <a:pt x="220675" y="113811"/>
                    <a:pt x="286710" y="96880"/>
                    <a:pt x="328598" y="60871"/>
                  </a:cubicBezTo>
                  <a:lnTo>
                    <a:pt x="0" y="0"/>
                  </a:lnTo>
                  <a:cubicBezTo>
                    <a:pt x="26191" y="48621"/>
                    <a:pt x="81825" y="88093"/>
                    <a:pt x="151296" y="1009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28">
              <a:extLst>
                <a:ext uri="{FF2B5EF4-FFF2-40B4-BE49-F238E27FC236}">
                  <a16:creationId xmlns:a16="http://schemas.microsoft.com/office/drawing/2014/main" id="{5C984816-F1C2-42C5-99AA-B4517F836E34}"/>
                </a:ext>
              </a:extLst>
            </p:cNvPr>
            <p:cNvSpPr/>
            <p:nvPr/>
          </p:nvSpPr>
          <p:spPr>
            <a:xfrm>
              <a:off x="6559085" y="845554"/>
              <a:ext cx="39527" cy="71490"/>
            </a:xfrm>
            <a:custGeom>
              <a:avLst/>
              <a:gdLst/>
              <a:ahLst/>
              <a:cxnLst/>
              <a:rect l="l" t="t" r="r" b="b"/>
              <a:pathLst>
                <a:path w="54898" h="99291" extrusionOk="0">
                  <a:moveTo>
                    <a:pt x="53296" y="54438"/>
                  </a:moveTo>
                  <a:cubicBezTo>
                    <a:pt x="48282" y="81725"/>
                    <a:pt x="32585" y="101703"/>
                    <a:pt x="18283" y="99056"/>
                  </a:cubicBezTo>
                  <a:cubicBezTo>
                    <a:pt x="3979" y="96409"/>
                    <a:pt x="-3451" y="72140"/>
                    <a:pt x="1565" y="44853"/>
                  </a:cubicBezTo>
                  <a:cubicBezTo>
                    <a:pt x="6673" y="17566"/>
                    <a:pt x="22369" y="-2412"/>
                    <a:pt x="36579" y="235"/>
                  </a:cubicBezTo>
                  <a:cubicBezTo>
                    <a:pt x="50882" y="2882"/>
                    <a:pt x="58405" y="27151"/>
                    <a:pt x="53296" y="544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28">
              <a:extLst>
                <a:ext uri="{FF2B5EF4-FFF2-40B4-BE49-F238E27FC236}">
                  <a16:creationId xmlns:a16="http://schemas.microsoft.com/office/drawing/2014/main" id="{4BA027E8-1FF3-F4AE-C018-C8184B0D8402}"/>
                </a:ext>
              </a:extLst>
            </p:cNvPr>
            <p:cNvSpPr/>
            <p:nvPr/>
          </p:nvSpPr>
          <p:spPr>
            <a:xfrm>
              <a:off x="6797916" y="889787"/>
              <a:ext cx="39527" cy="71490"/>
            </a:xfrm>
            <a:custGeom>
              <a:avLst/>
              <a:gdLst/>
              <a:ahLst/>
              <a:cxnLst/>
              <a:rect l="l" t="t" r="r" b="b"/>
              <a:pathLst>
                <a:path w="54898" h="99291" extrusionOk="0">
                  <a:moveTo>
                    <a:pt x="53297" y="54438"/>
                  </a:moveTo>
                  <a:cubicBezTo>
                    <a:pt x="48282" y="81725"/>
                    <a:pt x="32586" y="101703"/>
                    <a:pt x="18283" y="99056"/>
                  </a:cubicBezTo>
                  <a:cubicBezTo>
                    <a:pt x="3979" y="96409"/>
                    <a:pt x="-3451" y="72140"/>
                    <a:pt x="1565" y="44853"/>
                  </a:cubicBezTo>
                  <a:cubicBezTo>
                    <a:pt x="6673" y="17566"/>
                    <a:pt x="22276" y="-2412"/>
                    <a:pt x="36580" y="235"/>
                  </a:cubicBezTo>
                  <a:cubicBezTo>
                    <a:pt x="50882" y="2882"/>
                    <a:pt x="58406" y="27151"/>
                    <a:pt x="53297" y="544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6" name="Google Shape;1016;p28">
            <a:extLst>
              <a:ext uri="{FF2B5EF4-FFF2-40B4-BE49-F238E27FC236}">
                <a16:creationId xmlns:a16="http://schemas.microsoft.com/office/drawing/2014/main" id="{3E88EA06-2AC2-754A-30C1-5ECF4FC1D7D9}"/>
              </a:ext>
            </a:extLst>
          </p:cNvPr>
          <p:cNvGrpSpPr/>
          <p:nvPr/>
        </p:nvGrpSpPr>
        <p:grpSpPr>
          <a:xfrm>
            <a:off x="7681204" y="4201764"/>
            <a:ext cx="1365664" cy="941736"/>
            <a:chOff x="7526182" y="4022533"/>
            <a:chExt cx="1365664" cy="941736"/>
          </a:xfrm>
        </p:grpSpPr>
        <p:grpSp>
          <p:nvGrpSpPr>
            <p:cNvPr id="1017" name="Google Shape;1017;p28">
              <a:extLst>
                <a:ext uri="{FF2B5EF4-FFF2-40B4-BE49-F238E27FC236}">
                  <a16:creationId xmlns:a16="http://schemas.microsoft.com/office/drawing/2014/main" id="{CD1BF4D4-9713-8730-C0A5-65F635C1498E}"/>
                </a:ext>
              </a:extLst>
            </p:cNvPr>
            <p:cNvGrpSpPr/>
            <p:nvPr/>
          </p:nvGrpSpPr>
          <p:grpSpPr>
            <a:xfrm>
              <a:off x="8131737" y="4204159"/>
              <a:ext cx="760109" cy="760109"/>
              <a:chOff x="7235107" y="875577"/>
              <a:chExt cx="376758" cy="376758"/>
            </a:xfrm>
          </p:grpSpPr>
          <p:sp>
            <p:nvSpPr>
              <p:cNvPr id="1018" name="Google Shape;1018;p28">
                <a:extLst>
                  <a:ext uri="{FF2B5EF4-FFF2-40B4-BE49-F238E27FC236}">
                    <a16:creationId xmlns:a16="http://schemas.microsoft.com/office/drawing/2014/main" id="{403E9101-E7DE-7EFF-4158-9223660608F6}"/>
                  </a:ext>
                </a:extLst>
              </p:cNvPr>
              <p:cNvSpPr/>
              <p:nvPr/>
            </p:nvSpPr>
            <p:spPr>
              <a:xfrm>
                <a:off x="7235107" y="875577"/>
                <a:ext cx="376758" cy="376758"/>
              </a:xfrm>
              <a:custGeom>
                <a:avLst/>
                <a:gdLst/>
                <a:ahLst/>
                <a:cxnLst/>
                <a:rect l="l" t="t" r="r" b="b"/>
                <a:pathLst>
                  <a:path w="521464" h="521464" extrusionOk="0">
                    <a:moveTo>
                      <a:pt x="521464" y="260732"/>
                    </a:moveTo>
                    <a:cubicBezTo>
                      <a:pt x="521464" y="404731"/>
                      <a:pt x="404730" y="521465"/>
                      <a:pt x="260732" y="521465"/>
                    </a:cubicBezTo>
                    <a:cubicBezTo>
                      <a:pt x="116733" y="521465"/>
                      <a:pt x="-1" y="404731"/>
                      <a:pt x="-1" y="260732"/>
                    </a:cubicBezTo>
                    <a:cubicBezTo>
                      <a:pt x="-1" y="116734"/>
                      <a:pt x="116733" y="0"/>
                      <a:pt x="260732" y="0"/>
                    </a:cubicBezTo>
                    <a:cubicBezTo>
                      <a:pt x="404730" y="0"/>
                      <a:pt x="521464" y="116734"/>
                      <a:pt x="521464" y="2607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9" name="Google Shape;1019;p28">
                <a:extLst>
                  <a:ext uri="{FF2B5EF4-FFF2-40B4-BE49-F238E27FC236}">
                    <a16:creationId xmlns:a16="http://schemas.microsoft.com/office/drawing/2014/main" id="{E6FE9D41-4FA7-0342-FF60-B5A06C1A53B6}"/>
                  </a:ext>
                </a:extLst>
              </p:cNvPr>
              <p:cNvSpPr/>
              <p:nvPr/>
            </p:nvSpPr>
            <p:spPr>
              <a:xfrm>
                <a:off x="7471455" y="1001410"/>
                <a:ext cx="85875" cy="62839"/>
              </a:xfrm>
              <a:custGeom>
                <a:avLst/>
                <a:gdLst/>
                <a:ahLst/>
                <a:cxnLst/>
                <a:rect l="l" t="t" r="r" b="b"/>
                <a:pathLst>
                  <a:path w="119271" h="87276" extrusionOk="0">
                    <a:moveTo>
                      <a:pt x="69379" y="34207"/>
                    </a:moveTo>
                    <a:cubicBezTo>
                      <a:pt x="44859" y="24753"/>
                      <a:pt x="17647" y="31830"/>
                      <a:pt x="0" y="43003"/>
                    </a:cubicBezTo>
                    <a:cubicBezTo>
                      <a:pt x="14025" y="9307"/>
                      <a:pt x="49875" y="-8237"/>
                      <a:pt x="81174" y="3790"/>
                    </a:cubicBezTo>
                    <a:cubicBezTo>
                      <a:pt x="112381" y="15809"/>
                      <a:pt x="127241" y="52885"/>
                      <a:pt x="114981" y="87277"/>
                    </a:cubicBezTo>
                    <a:cubicBezTo>
                      <a:pt x="109502" y="67206"/>
                      <a:pt x="93991" y="43662"/>
                      <a:pt x="69379" y="342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0" name="Google Shape;1020;p28">
                <a:extLst>
                  <a:ext uri="{FF2B5EF4-FFF2-40B4-BE49-F238E27FC236}">
                    <a16:creationId xmlns:a16="http://schemas.microsoft.com/office/drawing/2014/main" id="{15B9DF1C-FA33-A8F4-196F-F91BB905E199}"/>
                  </a:ext>
                </a:extLst>
              </p:cNvPr>
              <p:cNvSpPr/>
              <p:nvPr/>
            </p:nvSpPr>
            <p:spPr>
              <a:xfrm>
                <a:off x="7301148" y="967122"/>
                <a:ext cx="88672" cy="48729"/>
              </a:xfrm>
              <a:custGeom>
                <a:avLst/>
                <a:gdLst/>
                <a:ahLst/>
                <a:cxnLst/>
                <a:rect l="l" t="t" r="r" b="b"/>
                <a:pathLst>
                  <a:path w="123155" h="67679" extrusionOk="0">
                    <a:moveTo>
                      <a:pt x="62599" y="32610"/>
                    </a:moveTo>
                    <a:cubicBezTo>
                      <a:pt x="88883" y="33436"/>
                      <a:pt x="111359" y="50563"/>
                      <a:pt x="123155" y="67680"/>
                    </a:cubicBezTo>
                    <a:cubicBezTo>
                      <a:pt x="123340" y="31189"/>
                      <a:pt x="97149" y="1078"/>
                      <a:pt x="63714" y="29"/>
                    </a:cubicBezTo>
                    <a:cubicBezTo>
                      <a:pt x="30278" y="-1030"/>
                      <a:pt x="2136" y="27362"/>
                      <a:pt x="0" y="63788"/>
                    </a:cubicBezTo>
                    <a:cubicBezTo>
                      <a:pt x="12910" y="47451"/>
                      <a:pt x="36408" y="31774"/>
                      <a:pt x="62599" y="326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1" name="Google Shape;1021;p28">
                <a:extLst>
                  <a:ext uri="{FF2B5EF4-FFF2-40B4-BE49-F238E27FC236}">
                    <a16:creationId xmlns:a16="http://schemas.microsoft.com/office/drawing/2014/main" id="{89DFEC2C-E76F-BA86-F45F-DC323F681F88}"/>
                  </a:ext>
                </a:extLst>
              </p:cNvPr>
              <p:cNvSpPr/>
              <p:nvPr/>
            </p:nvSpPr>
            <p:spPr>
              <a:xfrm>
                <a:off x="7344189" y="1036300"/>
                <a:ext cx="162734" cy="103643"/>
              </a:xfrm>
              <a:custGeom>
                <a:avLst/>
                <a:gdLst/>
                <a:ahLst/>
                <a:cxnLst/>
                <a:rect l="l" t="t" r="r" b="b"/>
                <a:pathLst>
                  <a:path w="226019" h="143949" extrusionOk="0">
                    <a:moveTo>
                      <a:pt x="4230" y="9"/>
                    </a:moveTo>
                    <a:cubicBezTo>
                      <a:pt x="3488" y="2628"/>
                      <a:pt x="2837" y="5276"/>
                      <a:pt x="2280" y="7987"/>
                    </a:cubicBezTo>
                    <a:cubicBezTo>
                      <a:pt x="-10165" y="69398"/>
                      <a:pt x="29586" y="129256"/>
                      <a:pt x="90977" y="141674"/>
                    </a:cubicBezTo>
                    <a:cubicBezTo>
                      <a:pt x="152462" y="154101"/>
                      <a:pt x="212274" y="114387"/>
                      <a:pt x="224720" y="52967"/>
                    </a:cubicBezTo>
                    <a:cubicBezTo>
                      <a:pt x="225276" y="50265"/>
                      <a:pt x="225648" y="47562"/>
                      <a:pt x="226019" y="44859"/>
                    </a:cubicBezTo>
                    <a:lnTo>
                      <a:pt x="423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2" name="Google Shape;1022;p28">
                <a:extLst>
                  <a:ext uri="{FF2B5EF4-FFF2-40B4-BE49-F238E27FC236}">
                    <a16:creationId xmlns:a16="http://schemas.microsoft.com/office/drawing/2014/main" id="{91F452B0-1131-2D01-0F2E-014EB02659CD}"/>
                  </a:ext>
                </a:extLst>
              </p:cNvPr>
              <p:cNvSpPr/>
              <p:nvPr/>
            </p:nvSpPr>
            <p:spPr>
              <a:xfrm>
                <a:off x="7364996" y="1090637"/>
                <a:ext cx="95826" cy="49239"/>
              </a:xfrm>
              <a:custGeom>
                <a:avLst/>
                <a:gdLst/>
                <a:ahLst/>
                <a:cxnLst/>
                <a:rect l="l" t="t" r="r" b="b"/>
                <a:pathLst>
                  <a:path w="133091" h="68387" extrusionOk="0">
                    <a:moveTo>
                      <a:pt x="0" y="30522"/>
                    </a:moveTo>
                    <a:cubicBezTo>
                      <a:pt x="15696" y="48168"/>
                      <a:pt x="37151" y="61060"/>
                      <a:pt x="62041" y="66112"/>
                    </a:cubicBezTo>
                    <a:cubicBezTo>
                      <a:pt x="87025" y="71164"/>
                      <a:pt x="111730" y="67598"/>
                      <a:pt x="133092" y="57456"/>
                    </a:cubicBezTo>
                    <a:cubicBezTo>
                      <a:pt x="126497" y="30011"/>
                      <a:pt x="104671" y="7461"/>
                      <a:pt x="75137" y="1498"/>
                    </a:cubicBezTo>
                    <a:cubicBezTo>
                      <a:pt x="45695" y="-4465"/>
                      <a:pt x="16810" y="7813"/>
                      <a:pt x="0" y="3052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3" name="Google Shape;1023;p28">
                <a:extLst>
                  <a:ext uri="{FF2B5EF4-FFF2-40B4-BE49-F238E27FC236}">
                    <a16:creationId xmlns:a16="http://schemas.microsoft.com/office/drawing/2014/main" id="{1E5830A3-E0B9-A63E-962C-ADB581106524}"/>
                  </a:ext>
                </a:extLst>
              </p:cNvPr>
              <p:cNvSpPr/>
              <p:nvPr/>
            </p:nvSpPr>
            <p:spPr>
              <a:xfrm>
                <a:off x="7359654" y="1038811"/>
                <a:ext cx="134811" cy="44663"/>
              </a:xfrm>
              <a:custGeom>
                <a:avLst/>
                <a:gdLst/>
                <a:ahLst/>
                <a:cxnLst/>
                <a:rect l="l" t="t" r="r" b="b"/>
                <a:pathLst>
                  <a:path w="187238" h="62032" extrusionOk="0">
                    <a:moveTo>
                      <a:pt x="85539" y="59135"/>
                    </a:moveTo>
                    <a:cubicBezTo>
                      <a:pt x="125011" y="67140"/>
                      <a:pt x="162998" y="58076"/>
                      <a:pt x="187239" y="37884"/>
                    </a:cubicBezTo>
                    <a:lnTo>
                      <a:pt x="0" y="0"/>
                    </a:lnTo>
                    <a:cubicBezTo>
                      <a:pt x="14488" y="28040"/>
                      <a:pt x="45974" y="51129"/>
                      <a:pt x="85539" y="5913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24" name="Google Shape;1024;p28">
              <a:extLst>
                <a:ext uri="{FF2B5EF4-FFF2-40B4-BE49-F238E27FC236}">
                  <a16:creationId xmlns:a16="http://schemas.microsoft.com/office/drawing/2014/main" id="{9A6B8843-C589-323F-C432-45402EA300D9}"/>
                </a:ext>
              </a:extLst>
            </p:cNvPr>
            <p:cNvGrpSpPr/>
            <p:nvPr/>
          </p:nvGrpSpPr>
          <p:grpSpPr>
            <a:xfrm>
              <a:off x="7526182" y="4022533"/>
              <a:ext cx="431672" cy="431681"/>
              <a:chOff x="7526182" y="4022533"/>
              <a:chExt cx="431672" cy="431681"/>
            </a:xfrm>
          </p:grpSpPr>
          <p:sp>
            <p:nvSpPr>
              <p:cNvPr id="1025" name="Google Shape;1025;p28">
                <a:extLst>
                  <a:ext uri="{FF2B5EF4-FFF2-40B4-BE49-F238E27FC236}">
                    <a16:creationId xmlns:a16="http://schemas.microsoft.com/office/drawing/2014/main" id="{DE3F2C96-C29C-1974-2179-D9CC57FFF58D}"/>
                  </a:ext>
                </a:extLst>
              </p:cNvPr>
              <p:cNvSpPr/>
              <p:nvPr/>
            </p:nvSpPr>
            <p:spPr>
              <a:xfrm>
                <a:off x="7526182" y="4022533"/>
                <a:ext cx="431672" cy="431681"/>
              </a:xfrm>
              <a:custGeom>
                <a:avLst/>
                <a:gdLst/>
                <a:ahLst/>
                <a:cxnLst/>
                <a:rect l="l" t="t" r="r" b="b"/>
                <a:pathLst>
                  <a:path w="361716" h="361724" extrusionOk="0">
                    <a:moveTo>
                      <a:pt x="350822" y="119288"/>
                    </a:moveTo>
                    <a:cubicBezTo>
                      <a:pt x="316830" y="25399"/>
                      <a:pt x="213179" y="-23148"/>
                      <a:pt x="119281" y="10854"/>
                    </a:cubicBezTo>
                    <a:cubicBezTo>
                      <a:pt x="25383" y="44866"/>
                      <a:pt x="-23192" y="148544"/>
                      <a:pt x="10894" y="242442"/>
                    </a:cubicBezTo>
                    <a:cubicBezTo>
                      <a:pt x="44887" y="336331"/>
                      <a:pt x="148537" y="384877"/>
                      <a:pt x="242435" y="350866"/>
                    </a:cubicBezTo>
                    <a:cubicBezTo>
                      <a:pt x="336334" y="316854"/>
                      <a:pt x="384908" y="213176"/>
                      <a:pt x="350822" y="11928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26" name="Google Shape;1026;p28">
                <a:extLst>
                  <a:ext uri="{FF2B5EF4-FFF2-40B4-BE49-F238E27FC236}">
                    <a16:creationId xmlns:a16="http://schemas.microsoft.com/office/drawing/2014/main" id="{3EC5EAE0-EAC3-4C1C-2A3F-0E0DFA84B20B}"/>
                  </a:ext>
                </a:extLst>
              </p:cNvPr>
              <p:cNvGrpSpPr/>
              <p:nvPr/>
            </p:nvGrpSpPr>
            <p:grpSpPr>
              <a:xfrm>
                <a:off x="7589451" y="4123947"/>
                <a:ext cx="302212" cy="225341"/>
                <a:chOff x="7589451" y="4123947"/>
                <a:chExt cx="302212" cy="225341"/>
              </a:xfrm>
            </p:grpSpPr>
            <p:sp>
              <p:nvSpPr>
                <p:cNvPr id="1027" name="Google Shape;1027;p28">
                  <a:extLst>
                    <a:ext uri="{FF2B5EF4-FFF2-40B4-BE49-F238E27FC236}">
                      <a16:creationId xmlns:a16="http://schemas.microsoft.com/office/drawing/2014/main" id="{085B5099-39FE-4B5F-1ECF-5CB91C1F0D64}"/>
                    </a:ext>
                  </a:extLst>
                </p:cNvPr>
                <p:cNvSpPr/>
                <p:nvPr/>
              </p:nvSpPr>
              <p:spPr>
                <a:xfrm>
                  <a:off x="7589451" y="4189335"/>
                  <a:ext cx="101169" cy="62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774" h="52695" extrusionOk="0">
                      <a:moveTo>
                        <a:pt x="38800" y="22845"/>
                      </a:moveTo>
                      <a:cubicBezTo>
                        <a:pt x="56725" y="19771"/>
                        <a:pt x="74372" y="28315"/>
                        <a:pt x="84774" y="38309"/>
                      </a:cubicBezTo>
                      <a:cubicBezTo>
                        <a:pt x="79852" y="13483"/>
                        <a:pt x="57840" y="-3346"/>
                        <a:pt x="34992" y="564"/>
                      </a:cubicBezTo>
                      <a:cubicBezTo>
                        <a:pt x="12052" y="4474"/>
                        <a:pt x="-3088" y="27647"/>
                        <a:pt x="535" y="52696"/>
                      </a:cubicBezTo>
                      <a:cubicBezTo>
                        <a:pt x="7036" y="39814"/>
                        <a:pt x="20782" y="25919"/>
                        <a:pt x="38800" y="2284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8" name="Google Shape;1028;p28">
                  <a:extLst>
                    <a:ext uri="{FF2B5EF4-FFF2-40B4-BE49-F238E27FC236}">
                      <a16:creationId xmlns:a16="http://schemas.microsoft.com/office/drawing/2014/main" id="{89CE40BE-FCC3-AB25-F553-27486CB1D468}"/>
                    </a:ext>
                  </a:extLst>
                </p:cNvPr>
                <p:cNvSpPr/>
                <p:nvPr/>
              </p:nvSpPr>
              <p:spPr>
                <a:xfrm>
                  <a:off x="7771727" y="4123947"/>
                  <a:ext cx="95562" cy="78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75" h="66197" extrusionOk="0">
                      <a:moveTo>
                        <a:pt x="31687" y="24886"/>
                      </a:moveTo>
                      <a:cubicBezTo>
                        <a:pt x="15898" y="34035"/>
                        <a:pt x="7818" y="51857"/>
                        <a:pt x="6239" y="66198"/>
                      </a:cubicBezTo>
                      <a:cubicBezTo>
                        <a:pt x="-5928" y="43982"/>
                        <a:pt x="202" y="16973"/>
                        <a:pt x="20264" y="5326"/>
                      </a:cubicBezTo>
                      <a:cubicBezTo>
                        <a:pt x="40324" y="-6320"/>
                        <a:pt x="66887" y="1779"/>
                        <a:pt x="80075" y="23326"/>
                      </a:cubicBezTo>
                      <a:cubicBezTo>
                        <a:pt x="66887" y="17595"/>
                        <a:pt x="47383" y="15729"/>
                        <a:pt x="31687" y="2488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9" name="Google Shape;1029;p28">
                  <a:extLst>
                    <a:ext uri="{FF2B5EF4-FFF2-40B4-BE49-F238E27FC236}">
                      <a16:creationId xmlns:a16="http://schemas.microsoft.com/office/drawing/2014/main" id="{0FB80CF7-3C06-0384-66D6-DE11FF9C813E}"/>
                    </a:ext>
                  </a:extLst>
                </p:cNvPr>
                <p:cNvSpPr/>
                <p:nvPr/>
              </p:nvSpPr>
              <p:spPr>
                <a:xfrm>
                  <a:off x="7784098" y="4177104"/>
                  <a:ext cx="107565" cy="107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33" h="90146" extrusionOk="0">
                      <a:moveTo>
                        <a:pt x="87437" y="29725"/>
                      </a:moveTo>
                      <a:cubicBezTo>
                        <a:pt x="78985" y="6330"/>
                        <a:pt x="53165" y="-5772"/>
                        <a:pt x="29760" y="2708"/>
                      </a:cubicBezTo>
                      <a:cubicBezTo>
                        <a:pt x="6355" y="11178"/>
                        <a:pt x="-5811" y="37016"/>
                        <a:pt x="2734" y="60421"/>
                      </a:cubicBezTo>
                      <a:cubicBezTo>
                        <a:pt x="11185" y="83817"/>
                        <a:pt x="37005" y="95918"/>
                        <a:pt x="60410" y="87439"/>
                      </a:cubicBezTo>
                      <a:cubicBezTo>
                        <a:pt x="83815" y="78968"/>
                        <a:pt x="95889" y="53130"/>
                        <a:pt x="87437" y="2972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0" name="Google Shape;1030;p28">
                  <a:extLst>
                    <a:ext uri="{FF2B5EF4-FFF2-40B4-BE49-F238E27FC236}">
                      <a16:creationId xmlns:a16="http://schemas.microsoft.com/office/drawing/2014/main" id="{BC2ACFD7-CFCC-3D0C-2800-1801964B62F2}"/>
                    </a:ext>
                  </a:extLst>
                </p:cNvPr>
                <p:cNvSpPr/>
                <p:nvPr/>
              </p:nvSpPr>
              <p:spPr>
                <a:xfrm>
                  <a:off x="7655806" y="4221275"/>
                  <a:ext cx="187521" cy="113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132" h="95434" extrusionOk="0">
                      <a:moveTo>
                        <a:pt x="99595" y="90019"/>
                      </a:moveTo>
                      <a:cubicBezTo>
                        <a:pt x="63467" y="103124"/>
                        <a:pt x="24737" y="91979"/>
                        <a:pt x="1146" y="61617"/>
                      </a:cubicBezTo>
                      <a:cubicBezTo>
                        <a:pt x="-711" y="59295"/>
                        <a:pt x="-247" y="55961"/>
                        <a:pt x="2075" y="54150"/>
                      </a:cubicBezTo>
                      <a:cubicBezTo>
                        <a:pt x="4397" y="52348"/>
                        <a:pt x="7741" y="52766"/>
                        <a:pt x="9505" y="55079"/>
                      </a:cubicBezTo>
                      <a:cubicBezTo>
                        <a:pt x="30310" y="81735"/>
                        <a:pt x="64210" y="91515"/>
                        <a:pt x="95974" y="80016"/>
                      </a:cubicBezTo>
                      <a:cubicBezTo>
                        <a:pt x="127738" y="68509"/>
                        <a:pt x="147520" y="39262"/>
                        <a:pt x="146405" y="5501"/>
                      </a:cubicBezTo>
                      <a:cubicBezTo>
                        <a:pt x="146313" y="2567"/>
                        <a:pt x="148635" y="105"/>
                        <a:pt x="151514" y="3"/>
                      </a:cubicBezTo>
                      <a:cubicBezTo>
                        <a:pt x="154486" y="-99"/>
                        <a:pt x="156900" y="2204"/>
                        <a:pt x="157086" y="5139"/>
                      </a:cubicBezTo>
                      <a:cubicBezTo>
                        <a:pt x="158293" y="43590"/>
                        <a:pt x="135817" y="76905"/>
                        <a:pt x="99595" y="9001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1" name="Google Shape;1031;p28">
                  <a:extLst>
                    <a:ext uri="{FF2B5EF4-FFF2-40B4-BE49-F238E27FC236}">
                      <a16:creationId xmlns:a16="http://schemas.microsoft.com/office/drawing/2014/main" id="{D050F82A-802D-AE67-61FA-C2F40B4D8510}"/>
                    </a:ext>
                  </a:extLst>
                </p:cNvPr>
                <p:cNvSpPr/>
                <p:nvPr/>
              </p:nvSpPr>
              <p:spPr>
                <a:xfrm>
                  <a:off x="7605694" y="4241708"/>
                  <a:ext cx="107618" cy="107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8" h="90146" extrusionOk="0">
                      <a:moveTo>
                        <a:pt x="87492" y="29725"/>
                      </a:moveTo>
                      <a:cubicBezTo>
                        <a:pt x="78948" y="6330"/>
                        <a:pt x="53128" y="-5772"/>
                        <a:pt x="29723" y="2708"/>
                      </a:cubicBezTo>
                      <a:cubicBezTo>
                        <a:pt x="6319" y="11178"/>
                        <a:pt x="-5755" y="37016"/>
                        <a:pt x="2696" y="60421"/>
                      </a:cubicBezTo>
                      <a:cubicBezTo>
                        <a:pt x="11241" y="83817"/>
                        <a:pt x="37061" y="95919"/>
                        <a:pt x="60466" y="87439"/>
                      </a:cubicBezTo>
                      <a:cubicBezTo>
                        <a:pt x="83777" y="78959"/>
                        <a:pt x="95945" y="53130"/>
                        <a:pt x="87492" y="2972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9E8F6879-090A-B32A-7AB2-5EDBE12CCC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529" y="1400288"/>
            <a:ext cx="3339583" cy="25581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89159829"/>
      </p:ext>
    </p:extLst>
  </p:cSld>
  <p:clrMapOvr>
    <a:masterClrMapping/>
  </p:clrMapOvr>
</p:sld>
</file>

<file path=ppt/theme/theme1.xml><?xml version="1.0" encoding="utf-8"?>
<a:theme xmlns:a="http://schemas.openxmlformats.org/drawingml/2006/main" name="Laughter Therapy Workshop by Slidesgo">
  <a:themeElements>
    <a:clrScheme name="Simple Light">
      <a:dk1>
        <a:srgbClr val="1B1B1B"/>
      </a:dk1>
      <a:lt1>
        <a:srgbClr val="F7F7F7"/>
      </a:lt1>
      <a:dk2>
        <a:srgbClr val="FAD470"/>
      </a:dk2>
      <a:lt2>
        <a:srgbClr val="FAC4FA"/>
      </a:lt2>
      <a:accent1>
        <a:srgbClr val="F56DCF"/>
      </a:accent1>
      <a:accent2>
        <a:srgbClr val="D1C1F5"/>
      </a:accent2>
      <a:accent3>
        <a:srgbClr val="FC8D50"/>
      </a:accent3>
      <a:accent4>
        <a:srgbClr val="69CBB8"/>
      </a:accent4>
      <a:accent5>
        <a:srgbClr val="F33E49"/>
      </a:accent5>
      <a:accent6>
        <a:srgbClr val="6A69EA"/>
      </a:accent6>
      <a:hlink>
        <a:srgbClr val="1B1B1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663</Words>
  <Application>Microsoft Office PowerPoint</Application>
  <PresentationFormat>Presentación en pantalla (16:9)</PresentationFormat>
  <Paragraphs>93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3" baseType="lpstr">
      <vt:lpstr>Calibri</vt:lpstr>
      <vt:lpstr>Arial</vt:lpstr>
      <vt:lpstr>Nunito Light</vt:lpstr>
      <vt:lpstr>Albert Sans</vt:lpstr>
      <vt:lpstr>Albert Sans Light</vt:lpstr>
      <vt:lpstr>Bebas Neue</vt:lpstr>
      <vt:lpstr>Bowlby One</vt:lpstr>
      <vt:lpstr>Arial Rounded MT Bold</vt:lpstr>
      <vt:lpstr>Berlin Sans FB Demi</vt:lpstr>
      <vt:lpstr>Laughter Therapy Workshop by Slidesgo</vt:lpstr>
      <vt:lpstr>"Ideas Divertidas para Disfrutar las Vacaciones de Verano en Familia"</vt:lpstr>
      <vt:lpstr>¡¡Disfrutemos en familia!!!  Las vacaciones de verano son una excelente oportunidad para disfrutar de tiempo en familia. Aquí te dejo algunas ideas de actividades entretenidas que pueden hacer juntos.</vt:lpstr>
      <vt:lpstr>1.- Día de Picnic</vt:lpstr>
      <vt:lpstr>2.- Búsqueda del tesoro</vt:lpstr>
      <vt:lpstr>3.- Noche de cine en casa</vt:lpstr>
      <vt:lpstr>4.- Manualidades</vt:lpstr>
      <vt:lpstr>5.-Excursiones a la naturaleza: </vt:lpstr>
      <vt:lpstr>6.-Campamento en el jardín: </vt:lpstr>
      <vt:lpstr>7.-Cocinar en familia: </vt:lpstr>
      <vt:lpstr>8.- Juegos de agua </vt:lpstr>
      <vt:lpstr>9.-Tarde de juegos tradicionales </vt:lpstr>
      <vt:lpstr>10.-Tarde de fotografía</vt:lpstr>
      <vt:lpstr>Estas actividades no solo son divertidas, sino que también ayudan a crear recuerdos inolvidables y a fortalecer los vínculos familiares.  ¡Las vacaciones de verano son el momento perfecto para disfrutar juntos!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ANA MARÍA SILVA</dc:creator>
  <cp:lastModifiedBy>ANA MARÍA SILVA</cp:lastModifiedBy>
  <cp:revision>3</cp:revision>
  <dcterms:modified xsi:type="dcterms:W3CDTF">2024-12-12T16:13:40Z</dcterms:modified>
</cp:coreProperties>
</file>